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2" r:id="rId4"/>
  </p:sldMasterIdLst>
  <p:notesMasterIdLst>
    <p:notesMasterId r:id="rId19"/>
  </p:notesMasterIdLst>
  <p:sldIdLst>
    <p:sldId id="256" r:id="rId5"/>
    <p:sldId id="273" r:id="rId6"/>
    <p:sldId id="272" r:id="rId7"/>
    <p:sldId id="257" r:id="rId8"/>
    <p:sldId id="270" r:id="rId9"/>
    <p:sldId id="266" r:id="rId10"/>
    <p:sldId id="258" r:id="rId11"/>
    <p:sldId id="259" r:id="rId12"/>
    <p:sldId id="260" r:id="rId13"/>
    <p:sldId id="261" r:id="rId14"/>
    <p:sldId id="262" r:id="rId15"/>
    <p:sldId id="263" r:id="rId16"/>
    <p:sldId id="267" r:id="rId17"/>
    <p:sldId id="26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60"/>
    <p:restoredTop sz="81199"/>
  </p:normalViewPr>
  <p:slideViewPr>
    <p:cSldViewPr snapToGrid="0" snapToObjects="1">
      <p:cViewPr varScale="1">
        <p:scale>
          <a:sx n="84" d="100"/>
          <a:sy n="84" d="100"/>
        </p:scale>
        <p:origin x="2112"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_rels/data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4" Type="http://schemas.openxmlformats.org/officeDocument/2006/relationships/image" Target="../media/image14.png"/></Relationships>
</file>

<file path=ppt/diagrams/_rels/data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4" Type="http://schemas.openxmlformats.org/officeDocument/2006/relationships/image" Target="../media/image14.png"/></Relationships>
</file>

<file path=ppt/diagrams/_rels/drawing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E46589-538B-2C4B-9D33-8019CB457267}" type="doc">
      <dgm:prSet loTypeId="urn:microsoft.com/office/officeart/2005/8/layout/hChevron3" loCatId="" qsTypeId="urn:microsoft.com/office/officeart/2005/8/quickstyle/simple1" qsCatId="simple" csTypeId="urn:microsoft.com/office/officeart/2005/8/colors/accent1_2" csCatId="accent1" phldr="1"/>
      <dgm:spPr/>
    </dgm:pt>
    <dgm:pt modelId="{DEEEA24A-ABA9-6347-9A2C-F7198E1447B9}">
      <dgm:prSet phldrT="[Text]"/>
      <dgm:spPr>
        <a:solidFill>
          <a:schemeClr val="accent5">
            <a:lumMod val="60000"/>
            <a:lumOff val="40000"/>
          </a:schemeClr>
        </a:solidFill>
      </dgm:spPr>
      <dgm:t>
        <a:bodyPr/>
        <a:lstStyle/>
        <a:p>
          <a:r>
            <a:rPr lang="en-US" dirty="0"/>
            <a:t>Background of the Problem</a:t>
          </a:r>
        </a:p>
      </dgm:t>
    </dgm:pt>
    <dgm:pt modelId="{615418E8-DF43-FB4C-AF5D-13A6CF7E54BE}" type="parTrans" cxnId="{B4453F79-A454-7348-AADE-336511E9A1E5}">
      <dgm:prSet/>
      <dgm:spPr/>
      <dgm:t>
        <a:bodyPr/>
        <a:lstStyle/>
        <a:p>
          <a:endParaRPr lang="en-US"/>
        </a:p>
      </dgm:t>
    </dgm:pt>
    <dgm:pt modelId="{AAC2CE32-3193-E04A-848A-66521E0F13CC}" type="sibTrans" cxnId="{B4453F79-A454-7348-AADE-336511E9A1E5}">
      <dgm:prSet/>
      <dgm:spPr/>
      <dgm:t>
        <a:bodyPr/>
        <a:lstStyle/>
        <a:p>
          <a:endParaRPr lang="en-US"/>
        </a:p>
      </dgm:t>
    </dgm:pt>
    <dgm:pt modelId="{E815455E-1056-FB45-B225-31E55A9238BA}">
      <dgm:prSet phldrT="[Text]"/>
      <dgm:spPr>
        <a:solidFill>
          <a:schemeClr val="accent5">
            <a:lumMod val="60000"/>
            <a:lumOff val="40000"/>
          </a:schemeClr>
        </a:solidFill>
      </dgm:spPr>
      <dgm:t>
        <a:bodyPr/>
        <a:lstStyle/>
        <a:p>
          <a:r>
            <a:rPr lang="en-US" dirty="0"/>
            <a:t>Project Scope </a:t>
          </a:r>
        </a:p>
      </dgm:t>
    </dgm:pt>
    <dgm:pt modelId="{27EF5EE1-1D72-254D-97A3-4A3D69597AD8}" type="parTrans" cxnId="{5DA54B30-42A2-7240-AC25-86067BF0DD52}">
      <dgm:prSet/>
      <dgm:spPr/>
      <dgm:t>
        <a:bodyPr/>
        <a:lstStyle/>
        <a:p>
          <a:endParaRPr lang="en-US"/>
        </a:p>
      </dgm:t>
    </dgm:pt>
    <dgm:pt modelId="{A4C85789-A863-6D46-B4C3-4EB8F3FADF2F}" type="sibTrans" cxnId="{5DA54B30-42A2-7240-AC25-86067BF0DD52}">
      <dgm:prSet/>
      <dgm:spPr/>
      <dgm:t>
        <a:bodyPr/>
        <a:lstStyle/>
        <a:p>
          <a:endParaRPr lang="en-US"/>
        </a:p>
      </dgm:t>
    </dgm:pt>
    <dgm:pt modelId="{1F564AF3-DC62-7345-9CE9-B13913FAC47E}">
      <dgm:prSet phldrT="[Text]"/>
      <dgm:spPr>
        <a:solidFill>
          <a:schemeClr val="accent5">
            <a:lumMod val="60000"/>
            <a:lumOff val="40000"/>
          </a:schemeClr>
        </a:solidFill>
      </dgm:spPr>
      <dgm:t>
        <a:bodyPr/>
        <a:lstStyle/>
        <a:p>
          <a:r>
            <a:rPr lang="en-US" dirty="0"/>
            <a:t>Existing</a:t>
          </a:r>
          <a:r>
            <a:rPr lang="en-US" baseline="0" dirty="0"/>
            <a:t> Solutions</a:t>
          </a:r>
          <a:endParaRPr lang="en-US" dirty="0"/>
        </a:p>
      </dgm:t>
    </dgm:pt>
    <dgm:pt modelId="{098C6324-EBE2-394B-BEA1-6BE14BF58C40}" type="parTrans" cxnId="{731F2C78-8FD0-9D47-973F-7C47355B2842}">
      <dgm:prSet/>
      <dgm:spPr/>
      <dgm:t>
        <a:bodyPr/>
        <a:lstStyle/>
        <a:p>
          <a:endParaRPr lang="en-US"/>
        </a:p>
      </dgm:t>
    </dgm:pt>
    <dgm:pt modelId="{5815DAEA-4E20-A349-B0EE-5156A1174056}" type="sibTrans" cxnId="{731F2C78-8FD0-9D47-973F-7C47355B2842}">
      <dgm:prSet/>
      <dgm:spPr/>
      <dgm:t>
        <a:bodyPr/>
        <a:lstStyle/>
        <a:p>
          <a:endParaRPr lang="en-US"/>
        </a:p>
      </dgm:t>
    </dgm:pt>
    <dgm:pt modelId="{8DA1E929-7549-7F41-B01F-BD0E0AE32853}">
      <dgm:prSet phldrT="[Text]"/>
      <dgm:spPr>
        <a:solidFill>
          <a:schemeClr val="accent5">
            <a:lumMod val="60000"/>
            <a:lumOff val="40000"/>
          </a:schemeClr>
        </a:solidFill>
      </dgm:spPr>
      <dgm:t>
        <a:bodyPr/>
        <a:lstStyle/>
        <a:p>
          <a:r>
            <a:rPr lang="en-US" dirty="0"/>
            <a:t>Project Organization</a:t>
          </a:r>
        </a:p>
      </dgm:t>
    </dgm:pt>
    <dgm:pt modelId="{7A3AE461-B661-5B41-8E0A-2FBE8F0D0C92}" type="sibTrans" cxnId="{F8173890-CA96-3A4D-B80D-03E77B9DC769}">
      <dgm:prSet/>
      <dgm:spPr/>
      <dgm:t>
        <a:bodyPr/>
        <a:lstStyle/>
        <a:p>
          <a:endParaRPr lang="en-US"/>
        </a:p>
      </dgm:t>
    </dgm:pt>
    <dgm:pt modelId="{D37FD1A2-69B5-734B-A7D9-19327904AD5F}" type="parTrans" cxnId="{F8173890-CA96-3A4D-B80D-03E77B9DC769}">
      <dgm:prSet/>
      <dgm:spPr/>
      <dgm:t>
        <a:bodyPr/>
        <a:lstStyle/>
        <a:p>
          <a:endParaRPr lang="en-US"/>
        </a:p>
      </dgm:t>
    </dgm:pt>
    <dgm:pt modelId="{C836A0BF-7640-3340-B71D-201F09AB0E23}" type="pres">
      <dgm:prSet presAssocID="{40E46589-538B-2C4B-9D33-8019CB457267}" presName="Name0" presStyleCnt="0">
        <dgm:presLayoutVars>
          <dgm:dir/>
          <dgm:resizeHandles val="exact"/>
        </dgm:presLayoutVars>
      </dgm:prSet>
      <dgm:spPr/>
    </dgm:pt>
    <dgm:pt modelId="{ED6FBD7E-CFBA-6741-A78B-5BC7BB2FBF0A}" type="pres">
      <dgm:prSet presAssocID="{DEEEA24A-ABA9-6347-9A2C-F7198E1447B9}" presName="parTxOnly" presStyleLbl="node1" presStyleIdx="0" presStyleCnt="4">
        <dgm:presLayoutVars>
          <dgm:bulletEnabled val="1"/>
        </dgm:presLayoutVars>
      </dgm:prSet>
      <dgm:spPr/>
    </dgm:pt>
    <dgm:pt modelId="{B8D00208-CDEB-AF4F-AF67-37794225EC1E}" type="pres">
      <dgm:prSet presAssocID="{AAC2CE32-3193-E04A-848A-66521E0F13CC}" presName="parSpace" presStyleCnt="0"/>
      <dgm:spPr/>
    </dgm:pt>
    <dgm:pt modelId="{C2692A9D-9868-E647-8B0A-85CE11EE8559}" type="pres">
      <dgm:prSet presAssocID="{E815455E-1056-FB45-B225-31E55A9238BA}" presName="parTxOnly" presStyleLbl="node1" presStyleIdx="1" presStyleCnt="4">
        <dgm:presLayoutVars>
          <dgm:bulletEnabled val="1"/>
        </dgm:presLayoutVars>
      </dgm:prSet>
      <dgm:spPr/>
    </dgm:pt>
    <dgm:pt modelId="{0A523542-4E1E-194C-AD53-739F5E73C5AE}" type="pres">
      <dgm:prSet presAssocID="{A4C85789-A863-6D46-B4C3-4EB8F3FADF2F}" presName="parSpace" presStyleCnt="0"/>
      <dgm:spPr/>
    </dgm:pt>
    <dgm:pt modelId="{79D53B9D-DB5B-FA46-8EAE-9343F2D74A0C}" type="pres">
      <dgm:prSet presAssocID="{1F564AF3-DC62-7345-9CE9-B13913FAC47E}" presName="parTxOnly" presStyleLbl="node1" presStyleIdx="2" presStyleCnt="4">
        <dgm:presLayoutVars>
          <dgm:bulletEnabled val="1"/>
        </dgm:presLayoutVars>
      </dgm:prSet>
      <dgm:spPr/>
    </dgm:pt>
    <dgm:pt modelId="{6663B5C6-782C-324A-8EFD-E62A1963D581}" type="pres">
      <dgm:prSet presAssocID="{5815DAEA-4E20-A349-B0EE-5156A1174056}" presName="parSpace" presStyleCnt="0"/>
      <dgm:spPr/>
    </dgm:pt>
    <dgm:pt modelId="{72C70C76-195D-014F-B12E-CEC76A39F718}" type="pres">
      <dgm:prSet presAssocID="{8DA1E929-7549-7F41-B01F-BD0E0AE32853}" presName="parTxOnly" presStyleLbl="node1" presStyleIdx="3" presStyleCnt="4">
        <dgm:presLayoutVars>
          <dgm:bulletEnabled val="1"/>
        </dgm:presLayoutVars>
      </dgm:prSet>
      <dgm:spPr/>
    </dgm:pt>
  </dgm:ptLst>
  <dgm:cxnLst>
    <dgm:cxn modelId="{BF138312-BB81-1D42-B60B-D72AAC516945}" type="presOf" srcId="{DEEEA24A-ABA9-6347-9A2C-F7198E1447B9}" destId="{ED6FBD7E-CFBA-6741-A78B-5BC7BB2FBF0A}" srcOrd="0" destOrd="0" presId="urn:microsoft.com/office/officeart/2005/8/layout/hChevron3"/>
    <dgm:cxn modelId="{5DA54B30-42A2-7240-AC25-86067BF0DD52}" srcId="{40E46589-538B-2C4B-9D33-8019CB457267}" destId="{E815455E-1056-FB45-B225-31E55A9238BA}" srcOrd="1" destOrd="0" parTransId="{27EF5EE1-1D72-254D-97A3-4A3D69597AD8}" sibTransId="{A4C85789-A863-6D46-B4C3-4EB8F3FADF2F}"/>
    <dgm:cxn modelId="{731F2C78-8FD0-9D47-973F-7C47355B2842}" srcId="{40E46589-538B-2C4B-9D33-8019CB457267}" destId="{1F564AF3-DC62-7345-9CE9-B13913FAC47E}" srcOrd="2" destOrd="0" parTransId="{098C6324-EBE2-394B-BEA1-6BE14BF58C40}" sibTransId="{5815DAEA-4E20-A349-B0EE-5156A1174056}"/>
    <dgm:cxn modelId="{B4453F79-A454-7348-AADE-336511E9A1E5}" srcId="{40E46589-538B-2C4B-9D33-8019CB457267}" destId="{DEEEA24A-ABA9-6347-9A2C-F7198E1447B9}" srcOrd="0" destOrd="0" parTransId="{615418E8-DF43-FB4C-AF5D-13A6CF7E54BE}" sibTransId="{AAC2CE32-3193-E04A-848A-66521E0F13CC}"/>
    <dgm:cxn modelId="{6940E37B-254C-F541-991E-02E5B57AB2A2}" type="presOf" srcId="{E815455E-1056-FB45-B225-31E55A9238BA}" destId="{C2692A9D-9868-E647-8B0A-85CE11EE8559}" srcOrd="0" destOrd="0" presId="urn:microsoft.com/office/officeart/2005/8/layout/hChevron3"/>
    <dgm:cxn modelId="{F8173890-CA96-3A4D-B80D-03E77B9DC769}" srcId="{40E46589-538B-2C4B-9D33-8019CB457267}" destId="{8DA1E929-7549-7F41-B01F-BD0E0AE32853}" srcOrd="3" destOrd="0" parTransId="{D37FD1A2-69B5-734B-A7D9-19327904AD5F}" sibTransId="{7A3AE461-B661-5B41-8E0A-2FBE8F0D0C92}"/>
    <dgm:cxn modelId="{6481F597-ECE2-F444-8290-019A78137E0E}" type="presOf" srcId="{40E46589-538B-2C4B-9D33-8019CB457267}" destId="{C836A0BF-7640-3340-B71D-201F09AB0E23}" srcOrd="0" destOrd="0" presId="urn:microsoft.com/office/officeart/2005/8/layout/hChevron3"/>
    <dgm:cxn modelId="{4F9BDF9B-81C0-6248-8EB2-8F1B46E9AD33}" type="presOf" srcId="{1F564AF3-DC62-7345-9CE9-B13913FAC47E}" destId="{79D53B9D-DB5B-FA46-8EAE-9343F2D74A0C}" srcOrd="0" destOrd="0" presId="urn:microsoft.com/office/officeart/2005/8/layout/hChevron3"/>
    <dgm:cxn modelId="{244A4DC1-EF81-5F48-BCE3-BEA6973C3C53}" type="presOf" srcId="{8DA1E929-7549-7F41-B01F-BD0E0AE32853}" destId="{72C70C76-195D-014F-B12E-CEC76A39F718}" srcOrd="0" destOrd="0" presId="urn:microsoft.com/office/officeart/2005/8/layout/hChevron3"/>
    <dgm:cxn modelId="{E451410D-15E1-ED47-80EB-9FB04F0462C0}" type="presParOf" srcId="{C836A0BF-7640-3340-B71D-201F09AB0E23}" destId="{ED6FBD7E-CFBA-6741-A78B-5BC7BB2FBF0A}" srcOrd="0" destOrd="0" presId="urn:microsoft.com/office/officeart/2005/8/layout/hChevron3"/>
    <dgm:cxn modelId="{478BF189-C43A-AA42-8D36-F01DFE80ECAB}" type="presParOf" srcId="{C836A0BF-7640-3340-B71D-201F09AB0E23}" destId="{B8D00208-CDEB-AF4F-AF67-37794225EC1E}" srcOrd="1" destOrd="0" presId="urn:microsoft.com/office/officeart/2005/8/layout/hChevron3"/>
    <dgm:cxn modelId="{01F9E73A-CD97-0046-B97A-633363A6C70E}" type="presParOf" srcId="{C836A0BF-7640-3340-B71D-201F09AB0E23}" destId="{C2692A9D-9868-E647-8B0A-85CE11EE8559}" srcOrd="2" destOrd="0" presId="urn:microsoft.com/office/officeart/2005/8/layout/hChevron3"/>
    <dgm:cxn modelId="{2DD65BFB-48E8-DE4B-B192-1059B461D561}" type="presParOf" srcId="{C836A0BF-7640-3340-B71D-201F09AB0E23}" destId="{0A523542-4E1E-194C-AD53-739F5E73C5AE}" srcOrd="3" destOrd="0" presId="urn:microsoft.com/office/officeart/2005/8/layout/hChevron3"/>
    <dgm:cxn modelId="{601B38BF-A8BE-B447-8672-D42C1B74E808}" type="presParOf" srcId="{C836A0BF-7640-3340-B71D-201F09AB0E23}" destId="{79D53B9D-DB5B-FA46-8EAE-9343F2D74A0C}" srcOrd="4" destOrd="0" presId="urn:microsoft.com/office/officeart/2005/8/layout/hChevron3"/>
    <dgm:cxn modelId="{6F92133F-9315-904B-BC18-D2E16851E287}" type="presParOf" srcId="{C836A0BF-7640-3340-B71D-201F09AB0E23}" destId="{6663B5C6-782C-324A-8EFD-E62A1963D581}" srcOrd="5" destOrd="0" presId="urn:microsoft.com/office/officeart/2005/8/layout/hChevron3"/>
    <dgm:cxn modelId="{9434DF32-95B4-D741-BADC-B161D5F06FE4}" type="presParOf" srcId="{C836A0BF-7640-3340-B71D-201F09AB0E23}" destId="{72C70C76-195D-014F-B12E-CEC76A39F718}"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F00647-2A7F-7846-B2BC-B005A02E75D6}" type="doc">
      <dgm:prSet loTypeId="urn:microsoft.com/office/officeart/2005/8/layout/process1" loCatId="" qsTypeId="urn:microsoft.com/office/officeart/2005/8/quickstyle/simple4" qsCatId="simple" csTypeId="urn:microsoft.com/office/officeart/2005/8/colors/accent1_2" csCatId="accent1" phldr="1"/>
      <dgm:spPr/>
    </dgm:pt>
    <dgm:pt modelId="{97C45191-6153-B347-AA6D-0C9CF39F7D8B}">
      <dgm:prSet phldrT="[Text]"/>
      <dgm:spPr>
        <a:solidFill>
          <a:schemeClr val="accent5">
            <a:lumMod val="60000"/>
            <a:lumOff val="40000"/>
          </a:schemeClr>
        </a:solidFill>
        <a:ln>
          <a:solidFill>
            <a:schemeClr val="accent5"/>
          </a:solidFill>
        </a:ln>
      </dgm:spPr>
      <dgm:t>
        <a:bodyPr/>
        <a:lstStyle/>
        <a:p>
          <a:r>
            <a:rPr lang="en-US" dirty="0"/>
            <a:t>Crawling</a:t>
          </a:r>
        </a:p>
      </dgm:t>
    </dgm:pt>
    <dgm:pt modelId="{BF33730E-1C3D-3042-8CC1-5371B7A6001F}" type="parTrans" cxnId="{527163F8-8468-6649-8CCB-D746CD399572}">
      <dgm:prSet/>
      <dgm:spPr/>
      <dgm:t>
        <a:bodyPr/>
        <a:lstStyle/>
        <a:p>
          <a:endParaRPr lang="en-US"/>
        </a:p>
      </dgm:t>
    </dgm:pt>
    <dgm:pt modelId="{E93DEC7F-9021-6040-9CDD-7D628C22EBC6}" type="sibTrans" cxnId="{527163F8-8468-6649-8CCB-D746CD399572}">
      <dgm:prSet/>
      <dgm:spPr>
        <a:solidFill>
          <a:schemeClr val="accent5">
            <a:lumMod val="60000"/>
            <a:lumOff val="40000"/>
          </a:schemeClr>
        </a:solidFill>
        <a:ln>
          <a:solidFill>
            <a:schemeClr val="accent5"/>
          </a:solidFill>
        </a:ln>
      </dgm:spPr>
      <dgm:t>
        <a:bodyPr/>
        <a:lstStyle/>
        <a:p>
          <a:endParaRPr lang="en-US"/>
        </a:p>
      </dgm:t>
    </dgm:pt>
    <dgm:pt modelId="{10ADB91B-F9AF-564E-AD76-182F4E8B00E8}">
      <dgm:prSet phldrT="[Text]"/>
      <dgm:spPr>
        <a:solidFill>
          <a:schemeClr val="accent5">
            <a:lumMod val="60000"/>
            <a:lumOff val="40000"/>
          </a:schemeClr>
        </a:solidFill>
        <a:ln>
          <a:solidFill>
            <a:schemeClr val="accent5"/>
          </a:solidFill>
        </a:ln>
      </dgm:spPr>
      <dgm:t>
        <a:bodyPr/>
        <a:lstStyle/>
        <a:p>
          <a:r>
            <a:rPr lang="en-US" dirty="0"/>
            <a:t>Mobility</a:t>
          </a:r>
        </a:p>
      </dgm:t>
    </dgm:pt>
    <dgm:pt modelId="{0A3A0515-BA9A-214F-8AA6-F621A07D0E4E}" type="parTrans" cxnId="{5E400B64-C88F-E645-ACCE-BEC32CF485F0}">
      <dgm:prSet/>
      <dgm:spPr/>
      <dgm:t>
        <a:bodyPr/>
        <a:lstStyle/>
        <a:p>
          <a:endParaRPr lang="en-US"/>
        </a:p>
      </dgm:t>
    </dgm:pt>
    <dgm:pt modelId="{FA9AFF2A-9D92-0844-B3FD-03AFE1E07D18}" type="sibTrans" cxnId="{5E400B64-C88F-E645-ACCE-BEC32CF485F0}">
      <dgm:prSet/>
      <dgm:spPr>
        <a:solidFill>
          <a:schemeClr val="accent5">
            <a:lumMod val="60000"/>
            <a:lumOff val="40000"/>
          </a:schemeClr>
        </a:solidFill>
        <a:ln>
          <a:solidFill>
            <a:schemeClr val="accent5"/>
          </a:solidFill>
        </a:ln>
      </dgm:spPr>
      <dgm:t>
        <a:bodyPr/>
        <a:lstStyle/>
        <a:p>
          <a:endParaRPr lang="en-US"/>
        </a:p>
      </dgm:t>
    </dgm:pt>
    <dgm:pt modelId="{356A19DB-1F3D-3E46-BE45-680DB80553E6}">
      <dgm:prSet phldrT="[Text]"/>
      <dgm:spPr>
        <a:solidFill>
          <a:schemeClr val="accent5">
            <a:lumMod val="60000"/>
            <a:lumOff val="40000"/>
          </a:schemeClr>
        </a:solidFill>
        <a:ln>
          <a:solidFill>
            <a:schemeClr val="accent5"/>
          </a:solidFill>
        </a:ln>
      </dgm:spPr>
      <dgm:t>
        <a:bodyPr/>
        <a:lstStyle/>
        <a:p>
          <a:r>
            <a:rPr lang="en-US" dirty="0"/>
            <a:t>Social and Mental Development</a:t>
          </a:r>
        </a:p>
      </dgm:t>
    </dgm:pt>
    <dgm:pt modelId="{C98A30BA-10D4-5C49-8960-2FE6AFC0ED98}" type="parTrans" cxnId="{3B779A0A-4317-8A4E-9206-0B10A0DD4F0E}">
      <dgm:prSet/>
      <dgm:spPr/>
      <dgm:t>
        <a:bodyPr/>
        <a:lstStyle/>
        <a:p>
          <a:endParaRPr lang="en-US"/>
        </a:p>
      </dgm:t>
    </dgm:pt>
    <dgm:pt modelId="{39251979-1A5F-5F44-A266-E17930F7C1EF}" type="sibTrans" cxnId="{3B779A0A-4317-8A4E-9206-0B10A0DD4F0E}">
      <dgm:prSet/>
      <dgm:spPr/>
      <dgm:t>
        <a:bodyPr/>
        <a:lstStyle/>
        <a:p>
          <a:endParaRPr lang="en-US"/>
        </a:p>
      </dgm:t>
    </dgm:pt>
    <dgm:pt modelId="{A523F7CB-9372-3C45-A517-861897C92DFF}" type="pres">
      <dgm:prSet presAssocID="{C7F00647-2A7F-7846-B2BC-B005A02E75D6}" presName="Name0" presStyleCnt="0">
        <dgm:presLayoutVars>
          <dgm:dir/>
          <dgm:resizeHandles val="exact"/>
        </dgm:presLayoutVars>
      </dgm:prSet>
      <dgm:spPr/>
    </dgm:pt>
    <dgm:pt modelId="{D15C2E3A-F761-1047-B731-CC3F3DF2E50B}" type="pres">
      <dgm:prSet presAssocID="{97C45191-6153-B347-AA6D-0C9CF39F7D8B}" presName="node" presStyleLbl="node1" presStyleIdx="0" presStyleCnt="3">
        <dgm:presLayoutVars>
          <dgm:bulletEnabled val="1"/>
        </dgm:presLayoutVars>
      </dgm:prSet>
      <dgm:spPr/>
    </dgm:pt>
    <dgm:pt modelId="{36C714AD-3D03-CA4F-AEB4-26E5E3600232}" type="pres">
      <dgm:prSet presAssocID="{E93DEC7F-9021-6040-9CDD-7D628C22EBC6}" presName="sibTrans" presStyleLbl="sibTrans2D1" presStyleIdx="0" presStyleCnt="2"/>
      <dgm:spPr/>
    </dgm:pt>
    <dgm:pt modelId="{E3759CD4-DBF3-4242-B2DD-6C1B528502ED}" type="pres">
      <dgm:prSet presAssocID="{E93DEC7F-9021-6040-9CDD-7D628C22EBC6}" presName="connectorText" presStyleLbl="sibTrans2D1" presStyleIdx="0" presStyleCnt="2"/>
      <dgm:spPr/>
    </dgm:pt>
    <dgm:pt modelId="{967BDD8B-9774-5A46-9FDC-4D70ED44C508}" type="pres">
      <dgm:prSet presAssocID="{10ADB91B-F9AF-564E-AD76-182F4E8B00E8}" presName="node" presStyleLbl="node1" presStyleIdx="1" presStyleCnt="3">
        <dgm:presLayoutVars>
          <dgm:bulletEnabled val="1"/>
        </dgm:presLayoutVars>
      </dgm:prSet>
      <dgm:spPr/>
    </dgm:pt>
    <dgm:pt modelId="{B238BB52-BC0F-394C-BC9E-31C342307715}" type="pres">
      <dgm:prSet presAssocID="{FA9AFF2A-9D92-0844-B3FD-03AFE1E07D18}" presName="sibTrans" presStyleLbl="sibTrans2D1" presStyleIdx="1" presStyleCnt="2"/>
      <dgm:spPr/>
    </dgm:pt>
    <dgm:pt modelId="{0EA03876-F5B5-7441-B7E3-45BAAF4ABA75}" type="pres">
      <dgm:prSet presAssocID="{FA9AFF2A-9D92-0844-B3FD-03AFE1E07D18}" presName="connectorText" presStyleLbl="sibTrans2D1" presStyleIdx="1" presStyleCnt="2"/>
      <dgm:spPr/>
    </dgm:pt>
    <dgm:pt modelId="{0C7C2648-48D9-A842-BB15-103532810A9F}" type="pres">
      <dgm:prSet presAssocID="{356A19DB-1F3D-3E46-BE45-680DB80553E6}" presName="node" presStyleLbl="node1" presStyleIdx="2" presStyleCnt="3">
        <dgm:presLayoutVars>
          <dgm:bulletEnabled val="1"/>
        </dgm:presLayoutVars>
      </dgm:prSet>
      <dgm:spPr/>
    </dgm:pt>
  </dgm:ptLst>
  <dgm:cxnLst>
    <dgm:cxn modelId="{9C024001-8619-5B47-8BAB-C929F74E0E58}" type="presOf" srcId="{FA9AFF2A-9D92-0844-B3FD-03AFE1E07D18}" destId="{0EA03876-F5B5-7441-B7E3-45BAAF4ABA75}" srcOrd="1" destOrd="0" presId="urn:microsoft.com/office/officeart/2005/8/layout/process1"/>
    <dgm:cxn modelId="{3B779A0A-4317-8A4E-9206-0B10A0DD4F0E}" srcId="{C7F00647-2A7F-7846-B2BC-B005A02E75D6}" destId="{356A19DB-1F3D-3E46-BE45-680DB80553E6}" srcOrd="2" destOrd="0" parTransId="{C98A30BA-10D4-5C49-8960-2FE6AFC0ED98}" sibTransId="{39251979-1A5F-5F44-A266-E17930F7C1EF}"/>
    <dgm:cxn modelId="{F8946A39-4F84-D449-AAD7-F4B7CA35568E}" type="presOf" srcId="{356A19DB-1F3D-3E46-BE45-680DB80553E6}" destId="{0C7C2648-48D9-A842-BB15-103532810A9F}" srcOrd="0" destOrd="0" presId="urn:microsoft.com/office/officeart/2005/8/layout/process1"/>
    <dgm:cxn modelId="{91124F4F-0894-0E4F-8838-0C0393AAE83F}" type="presOf" srcId="{E93DEC7F-9021-6040-9CDD-7D628C22EBC6}" destId="{36C714AD-3D03-CA4F-AEB4-26E5E3600232}" srcOrd="0" destOrd="0" presId="urn:microsoft.com/office/officeart/2005/8/layout/process1"/>
    <dgm:cxn modelId="{A788CC5B-6FF2-8F41-A923-3696889D5BCF}" type="presOf" srcId="{E93DEC7F-9021-6040-9CDD-7D628C22EBC6}" destId="{E3759CD4-DBF3-4242-B2DD-6C1B528502ED}" srcOrd="1" destOrd="0" presId="urn:microsoft.com/office/officeart/2005/8/layout/process1"/>
    <dgm:cxn modelId="{5E400B64-C88F-E645-ACCE-BEC32CF485F0}" srcId="{C7F00647-2A7F-7846-B2BC-B005A02E75D6}" destId="{10ADB91B-F9AF-564E-AD76-182F4E8B00E8}" srcOrd="1" destOrd="0" parTransId="{0A3A0515-BA9A-214F-8AA6-F621A07D0E4E}" sibTransId="{FA9AFF2A-9D92-0844-B3FD-03AFE1E07D18}"/>
    <dgm:cxn modelId="{0F45D876-FBD2-0542-A051-0E7BF30BBE93}" type="presOf" srcId="{FA9AFF2A-9D92-0844-B3FD-03AFE1E07D18}" destId="{B238BB52-BC0F-394C-BC9E-31C342307715}" srcOrd="0" destOrd="0" presId="urn:microsoft.com/office/officeart/2005/8/layout/process1"/>
    <dgm:cxn modelId="{D1424586-16B3-A04D-A0C4-54949D742FB9}" type="presOf" srcId="{10ADB91B-F9AF-564E-AD76-182F4E8B00E8}" destId="{967BDD8B-9774-5A46-9FDC-4D70ED44C508}" srcOrd="0" destOrd="0" presId="urn:microsoft.com/office/officeart/2005/8/layout/process1"/>
    <dgm:cxn modelId="{FD62838E-13EC-3F45-8139-AF3FD3920BB9}" type="presOf" srcId="{97C45191-6153-B347-AA6D-0C9CF39F7D8B}" destId="{D15C2E3A-F761-1047-B731-CC3F3DF2E50B}" srcOrd="0" destOrd="0" presId="urn:microsoft.com/office/officeart/2005/8/layout/process1"/>
    <dgm:cxn modelId="{17A785CE-63EE-7848-8231-EDF1EB3F2F45}" type="presOf" srcId="{C7F00647-2A7F-7846-B2BC-B005A02E75D6}" destId="{A523F7CB-9372-3C45-A517-861897C92DFF}" srcOrd="0" destOrd="0" presId="urn:microsoft.com/office/officeart/2005/8/layout/process1"/>
    <dgm:cxn modelId="{527163F8-8468-6649-8CCB-D746CD399572}" srcId="{C7F00647-2A7F-7846-B2BC-B005A02E75D6}" destId="{97C45191-6153-B347-AA6D-0C9CF39F7D8B}" srcOrd="0" destOrd="0" parTransId="{BF33730E-1C3D-3042-8CC1-5371B7A6001F}" sibTransId="{E93DEC7F-9021-6040-9CDD-7D628C22EBC6}"/>
    <dgm:cxn modelId="{3E89179A-D5B3-D941-A5C9-6B68D622D5E8}" type="presParOf" srcId="{A523F7CB-9372-3C45-A517-861897C92DFF}" destId="{D15C2E3A-F761-1047-B731-CC3F3DF2E50B}" srcOrd="0" destOrd="0" presId="urn:microsoft.com/office/officeart/2005/8/layout/process1"/>
    <dgm:cxn modelId="{3375DD7A-B284-3740-A058-9A78036711D0}" type="presParOf" srcId="{A523F7CB-9372-3C45-A517-861897C92DFF}" destId="{36C714AD-3D03-CA4F-AEB4-26E5E3600232}" srcOrd="1" destOrd="0" presId="urn:microsoft.com/office/officeart/2005/8/layout/process1"/>
    <dgm:cxn modelId="{12F706BD-CA40-3E4E-8FA7-DF077BB3F437}" type="presParOf" srcId="{36C714AD-3D03-CA4F-AEB4-26E5E3600232}" destId="{E3759CD4-DBF3-4242-B2DD-6C1B528502ED}" srcOrd="0" destOrd="0" presId="urn:microsoft.com/office/officeart/2005/8/layout/process1"/>
    <dgm:cxn modelId="{0B3FCEFA-9EAB-6544-8579-23CB0B577470}" type="presParOf" srcId="{A523F7CB-9372-3C45-A517-861897C92DFF}" destId="{967BDD8B-9774-5A46-9FDC-4D70ED44C508}" srcOrd="2" destOrd="0" presId="urn:microsoft.com/office/officeart/2005/8/layout/process1"/>
    <dgm:cxn modelId="{8C8D747F-E1A6-D845-968E-4EEAD1EB0476}" type="presParOf" srcId="{A523F7CB-9372-3C45-A517-861897C92DFF}" destId="{B238BB52-BC0F-394C-BC9E-31C342307715}" srcOrd="3" destOrd="0" presId="urn:microsoft.com/office/officeart/2005/8/layout/process1"/>
    <dgm:cxn modelId="{5B178FD6-497D-6E49-B822-62F56EB5FD86}" type="presParOf" srcId="{B238BB52-BC0F-394C-BC9E-31C342307715}" destId="{0EA03876-F5B5-7441-B7E3-45BAAF4ABA75}" srcOrd="0" destOrd="0" presId="urn:microsoft.com/office/officeart/2005/8/layout/process1"/>
    <dgm:cxn modelId="{39B84650-784D-974C-B117-C1C6F8A0E3D2}" type="presParOf" srcId="{A523F7CB-9372-3C45-A517-861897C92DFF}" destId="{0C7C2648-48D9-A842-BB15-103532810A9F}"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D991FE-60F9-7043-A72C-671C7610991B}" type="doc">
      <dgm:prSet loTypeId="urn:microsoft.com/office/officeart/2005/8/layout/radial2" loCatId="" qsTypeId="urn:microsoft.com/office/officeart/2005/8/quickstyle/simple1" qsCatId="simple" csTypeId="urn:microsoft.com/office/officeart/2005/8/colors/accent1_2" csCatId="accent1" phldr="1"/>
      <dgm:spPr/>
      <dgm:t>
        <a:bodyPr/>
        <a:lstStyle/>
        <a:p>
          <a:endParaRPr lang="en-US"/>
        </a:p>
      </dgm:t>
    </dgm:pt>
    <dgm:pt modelId="{FF605FD3-6E6A-A447-9712-6D58B68EE11B}">
      <dgm:prSet phldrT="[Text]" custT="1"/>
      <dgm:spPr>
        <a:solidFill>
          <a:schemeClr val="accent5">
            <a:lumMod val="60000"/>
            <a:lumOff val="40000"/>
          </a:schemeClr>
        </a:solidFill>
        <a:ln w="12700">
          <a:solidFill>
            <a:schemeClr val="accent5">
              <a:lumMod val="75000"/>
            </a:schemeClr>
          </a:solidFill>
        </a:ln>
      </dgm:spPr>
      <dgm:t>
        <a:bodyPr/>
        <a:lstStyle/>
        <a:p>
          <a:pPr>
            <a:buNone/>
          </a:pPr>
          <a:r>
            <a:rPr lang="en-US" sz="2000" b="1" dirty="0"/>
            <a:t>crawling assistive device</a:t>
          </a:r>
        </a:p>
      </dgm:t>
    </dgm:pt>
    <dgm:pt modelId="{BD838EEA-DF8D-C240-AC40-403CA4DCDA43}" type="parTrans" cxnId="{FD0B901E-44CA-2441-AB12-E674036A9346}">
      <dgm:prSet>
        <dgm:style>
          <a:lnRef idx="2">
            <a:schemeClr val="dk1"/>
          </a:lnRef>
          <a:fillRef idx="0">
            <a:schemeClr val="dk1"/>
          </a:fillRef>
          <a:effectRef idx="1">
            <a:schemeClr val="dk1"/>
          </a:effectRef>
          <a:fontRef idx="minor">
            <a:schemeClr val="tx1"/>
          </a:fontRef>
        </dgm:style>
      </dgm:prSet>
      <dgm:spPr/>
      <dgm:t>
        <a:bodyPr/>
        <a:lstStyle/>
        <a:p>
          <a:endParaRPr lang="en-US"/>
        </a:p>
      </dgm:t>
    </dgm:pt>
    <dgm:pt modelId="{4D04FF6F-DBD1-4B4B-AD52-78F9733D6E57}" type="sibTrans" cxnId="{FD0B901E-44CA-2441-AB12-E674036A9346}">
      <dgm:prSet/>
      <dgm:spPr/>
      <dgm:t>
        <a:bodyPr/>
        <a:lstStyle/>
        <a:p>
          <a:endParaRPr lang="en-US"/>
        </a:p>
      </dgm:t>
    </dgm:pt>
    <dgm:pt modelId="{AD51CBE6-697C-444C-8AEF-E4BEEFF8F621}">
      <dgm:prSet phldrT="[Text]" custT="1"/>
      <dgm:spPr/>
      <dgm:t>
        <a:bodyPr/>
        <a:lstStyle/>
        <a:p>
          <a:r>
            <a:rPr lang="en-US" sz="2000" dirty="0"/>
            <a:t>Children ages 1-3</a:t>
          </a:r>
        </a:p>
      </dgm:t>
    </dgm:pt>
    <dgm:pt modelId="{C189C8D0-14B8-6C49-A7DB-C5F925658EB2}" type="parTrans" cxnId="{41A010C7-0126-6346-BFE8-71B2D53EFA39}">
      <dgm:prSet/>
      <dgm:spPr/>
      <dgm:t>
        <a:bodyPr/>
        <a:lstStyle/>
        <a:p>
          <a:endParaRPr lang="en-US"/>
        </a:p>
      </dgm:t>
    </dgm:pt>
    <dgm:pt modelId="{B99944BD-A233-3C49-A812-59C197AEBAF2}" type="sibTrans" cxnId="{41A010C7-0126-6346-BFE8-71B2D53EFA39}">
      <dgm:prSet/>
      <dgm:spPr/>
      <dgm:t>
        <a:bodyPr/>
        <a:lstStyle/>
        <a:p>
          <a:endParaRPr lang="en-US"/>
        </a:p>
      </dgm:t>
    </dgm:pt>
    <dgm:pt modelId="{26329A72-2735-324C-BA53-5D63BFE8E74D}">
      <dgm:prSet phldrT="[Text]" custT="1"/>
      <dgm:spPr>
        <a:solidFill>
          <a:schemeClr val="accent5">
            <a:lumMod val="60000"/>
            <a:lumOff val="40000"/>
          </a:schemeClr>
        </a:solidFill>
        <a:ln w="12700">
          <a:solidFill>
            <a:schemeClr val="accent5">
              <a:lumMod val="75000"/>
            </a:schemeClr>
          </a:solidFill>
        </a:ln>
      </dgm:spPr>
      <dgm:t>
        <a:bodyPr/>
        <a:lstStyle/>
        <a:p>
          <a:r>
            <a:rPr lang="en-US" sz="1800" b="1" dirty="0"/>
            <a:t>proper body alignment</a:t>
          </a:r>
        </a:p>
      </dgm:t>
    </dgm:pt>
    <dgm:pt modelId="{CB349C70-E115-1A4D-8716-7036B22DDF6F}" type="parTrans" cxnId="{659D25DB-C29D-A648-8F00-AB471ABF1334}">
      <dgm:prSet>
        <dgm:style>
          <a:lnRef idx="2">
            <a:schemeClr val="dk1"/>
          </a:lnRef>
          <a:fillRef idx="0">
            <a:schemeClr val="dk1"/>
          </a:fillRef>
          <a:effectRef idx="1">
            <a:schemeClr val="dk1"/>
          </a:effectRef>
          <a:fontRef idx="minor">
            <a:schemeClr val="tx1"/>
          </a:fontRef>
        </dgm:style>
      </dgm:prSet>
      <dgm:spPr/>
      <dgm:t>
        <a:bodyPr/>
        <a:lstStyle/>
        <a:p>
          <a:endParaRPr lang="en-US"/>
        </a:p>
      </dgm:t>
    </dgm:pt>
    <dgm:pt modelId="{FF26A738-EA5F-2743-888B-FCDAE9B70DDF}" type="sibTrans" cxnId="{659D25DB-C29D-A648-8F00-AB471ABF1334}">
      <dgm:prSet/>
      <dgm:spPr/>
      <dgm:t>
        <a:bodyPr/>
        <a:lstStyle/>
        <a:p>
          <a:endParaRPr lang="en-US"/>
        </a:p>
      </dgm:t>
    </dgm:pt>
    <dgm:pt modelId="{E279212C-76AC-BF47-A488-9EBC17803EC3}">
      <dgm:prSet phldrT="[Text]" custT="1"/>
      <dgm:spPr/>
      <dgm:t>
        <a:bodyPr/>
        <a:lstStyle/>
        <a:p>
          <a:r>
            <a:rPr lang="en-US" sz="2000" dirty="0"/>
            <a:t>Proper head positioning</a:t>
          </a:r>
        </a:p>
      </dgm:t>
    </dgm:pt>
    <dgm:pt modelId="{5F23B490-DDB4-0044-8A0C-A3282C6236C7}" type="parTrans" cxnId="{81C82427-26E8-4649-A1A5-C2AAEB8FB9FA}">
      <dgm:prSet/>
      <dgm:spPr/>
      <dgm:t>
        <a:bodyPr/>
        <a:lstStyle/>
        <a:p>
          <a:endParaRPr lang="en-US"/>
        </a:p>
      </dgm:t>
    </dgm:pt>
    <dgm:pt modelId="{8890FD99-0F4D-CA49-8E41-6184AC89E4D5}" type="sibTrans" cxnId="{81C82427-26E8-4649-A1A5-C2AAEB8FB9FA}">
      <dgm:prSet/>
      <dgm:spPr/>
      <dgm:t>
        <a:bodyPr/>
        <a:lstStyle/>
        <a:p>
          <a:endParaRPr lang="en-US"/>
        </a:p>
      </dgm:t>
    </dgm:pt>
    <dgm:pt modelId="{C73CC04A-1BAF-A340-9E06-96F46D38E10D}">
      <dgm:prSet phldrT="[Text]" custT="1"/>
      <dgm:spPr>
        <a:solidFill>
          <a:schemeClr val="accent5">
            <a:lumMod val="60000"/>
            <a:lumOff val="40000"/>
          </a:schemeClr>
        </a:solidFill>
        <a:ln w="12700">
          <a:solidFill>
            <a:schemeClr val="accent5">
              <a:lumMod val="75000"/>
            </a:schemeClr>
          </a:solidFill>
        </a:ln>
      </dgm:spPr>
      <dgm:t>
        <a:bodyPr/>
        <a:lstStyle/>
        <a:p>
          <a:r>
            <a:rPr lang="en-US" sz="2000" b="1" dirty="0"/>
            <a:t>in-home use</a:t>
          </a:r>
        </a:p>
      </dgm:t>
    </dgm:pt>
    <dgm:pt modelId="{0EFE7ADD-AA38-BA45-BA91-6C304D54D8B2}" type="parTrans" cxnId="{D08A2F80-F13E-8947-8298-6E6E1F6074C7}">
      <dgm:prSet>
        <dgm:style>
          <a:lnRef idx="2">
            <a:schemeClr val="dk1"/>
          </a:lnRef>
          <a:fillRef idx="0">
            <a:schemeClr val="dk1"/>
          </a:fillRef>
          <a:effectRef idx="1">
            <a:schemeClr val="dk1"/>
          </a:effectRef>
          <a:fontRef idx="minor">
            <a:schemeClr val="tx1"/>
          </a:fontRef>
        </dgm:style>
      </dgm:prSet>
      <dgm:spPr/>
      <dgm:t>
        <a:bodyPr/>
        <a:lstStyle/>
        <a:p>
          <a:endParaRPr lang="en-US"/>
        </a:p>
      </dgm:t>
    </dgm:pt>
    <dgm:pt modelId="{B6839AE8-DF34-DE41-814A-E3BBC488A825}" type="sibTrans" cxnId="{D08A2F80-F13E-8947-8298-6E6E1F6074C7}">
      <dgm:prSet/>
      <dgm:spPr/>
      <dgm:t>
        <a:bodyPr/>
        <a:lstStyle/>
        <a:p>
          <a:endParaRPr lang="en-US"/>
        </a:p>
      </dgm:t>
    </dgm:pt>
    <dgm:pt modelId="{11E97F8A-34B9-1748-87AD-417AC81E6F37}">
      <dgm:prSet phldrT="[Text]" custT="1"/>
      <dgm:spPr/>
      <dgm:t>
        <a:bodyPr/>
        <a:lstStyle/>
        <a:p>
          <a:r>
            <a:rPr lang="en-US" sz="2000" dirty="0"/>
            <a:t>Durable</a:t>
          </a:r>
        </a:p>
      </dgm:t>
    </dgm:pt>
    <dgm:pt modelId="{55621393-14B9-B84C-BB56-739AD575C5D5}" type="parTrans" cxnId="{3C13C625-79E5-B647-9509-14815F70335E}">
      <dgm:prSet/>
      <dgm:spPr/>
      <dgm:t>
        <a:bodyPr/>
        <a:lstStyle/>
        <a:p>
          <a:endParaRPr lang="en-US"/>
        </a:p>
      </dgm:t>
    </dgm:pt>
    <dgm:pt modelId="{90AA077E-E6DA-4B4C-856D-9EAD5C7E383A}" type="sibTrans" cxnId="{3C13C625-79E5-B647-9509-14815F70335E}">
      <dgm:prSet/>
      <dgm:spPr/>
      <dgm:t>
        <a:bodyPr/>
        <a:lstStyle/>
        <a:p>
          <a:endParaRPr lang="en-US"/>
        </a:p>
      </dgm:t>
    </dgm:pt>
    <dgm:pt modelId="{F8DC9BEF-DF9F-3D4C-8D80-CB301BB4613F}">
      <dgm:prSet phldrT="[Text]" custT="1"/>
      <dgm:spPr/>
      <dgm:t>
        <a:bodyPr/>
        <a:lstStyle/>
        <a:p>
          <a:r>
            <a:rPr lang="en-US" sz="2000" dirty="0"/>
            <a:t>Portable</a:t>
          </a:r>
        </a:p>
      </dgm:t>
    </dgm:pt>
    <dgm:pt modelId="{B597EE5C-8A97-8547-925E-AC360CFA6842}" type="parTrans" cxnId="{1BAB357F-B02E-8E43-81F1-CB2B4427ED81}">
      <dgm:prSet/>
      <dgm:spPr/>
      <dgm:t>
        <a:bodyPr/>
        <a:lstStyle/>
        <a:p>
          <a:endParaRPr lang="en-US"/>
        </a:p>
      </dgm:t>
    </dgm:pt>
    <dgm:pt modelId="{D37EFB4B-A03A-7340-AD0B-0C095C7FAEEB}" type="sibTrans" cxnId="{1BAB357F-B02E-8E43-81F1-CB2B4427ED81}">
      <dgm:prSet/>
      <dgm:spPr/>
      <dgm:t>
        <a:bodyPr/>
        <a:lstStyle/>
        <a:p>
          <a:endParaRPr lang="en-US"/>
        </a:p>
      </dgm:t>
    </dgm:pt>
    <dgm:pt modelId="{86C14A29-BBB3-534F-B7DD-7E936B80EF65}">
      <dgm:prSet phldrT="[Text]" custT="1"/>
      <dgm:spPr/>
      <dgm:t>
        <a:bodyPr/>
        <a:lstStyle/>
        <a:p>
          <a:r>
            <a:rPr lang="en-US" sz="2000" dirty="0"/>
            <a:t>Improve strength and mobility</a:t>
          </a:r>
        </a:p>
      </dgm:t>
    </dgm:pt>
    <dgm:pt modelId="{FA147E96-6BAE-524D-9077-2C2552185C89}" type="parTrans" cxnId="{16C113A8-E3A7-D541-A925-B5B5EA93A81A}">
      <dgm:prSet/>
      <dgm:spPr/>
      <dgm:t>
        <a:bodyPr/>
        <a:lstStyle/>
        <a:p>
          <a:endParaRPr lang="en-US"/>
        </a:p>
      </dgm:t>
    </dgm:pt>
    <dgm:pt modelId="{014BFAC0-AE89-EB45-8AD3-7F34BF1EC095}" type="sibTrans" cxnId="{16C113A8-E3A7-D541-A925-B5B5EA93A81A}">
      <dgm:prSet/>
      <dgm:spPr/>
      <dgm:t>
        <a:bodyPr/>
        <a:lstStyle/>
        <a:p>
          <a:endParaRPr lang="en-US"/>
        </a:p>
      </dgm:t>
    </dgm:pt>
    <dgm:pt modelId="{4A122DD3-6B21-C544-B035-4B7247838EC4}">
      <dgm:prSet phldrT="[Text]" custT="1"/>
      <dgm:spPr/>
      <dgm:t>
        <a:bodyPr/>
        <a:lstStyle/>
        <a:p>
          <a:r>
            <a:rPr lang="en-US" sz="2000" dirty="0"/>
            <a:t>Safe for children</a:t>
          </a:r>
        </a:p>
      </dgm:t>
    </dgm:pt>
    <dgm:pt modelId="{EC2C9AAB-8D7A-B042-ABC4-9304F06859ED}" type="parTrans" cxnId="{EB3BDFF5-10C8-D146-BE8F-E824607E973E}">
      <dgm:prSet/>
      <dgm:spPr/>
      <dgm:t>
        <a:bodyPr/>
        <a:lstStyle/>
        <a:p>
          <a:endParaRPr lang="en-US"/>
        </a:p>
      </dgm:t>
    </dgm:pt>
    <dgm:pt modelId="{E03CD450-7987-1D46-8F8C-08E353E2DDB5}" type="sibTrans" cxnId="{EB3BDFF5-10C8-D146-BE8F-E824607E973E}">
      <dgm:prSet/>
      <dgm:spPr/>
      <dgm:t>
        <a:bodyPr/>
        <a:lstStyle/>
        <a:p>
          <a:endParaRPr lang="en-US"/>
        </a:p>
      </dgm:t>
    </dgm:pt>
    <dgm:pt modelId="{7C0F27A1-0A22-3547-B4C4-1351791BCABE}">
      <dgm:prSet phldrT="[Text]" custT="1"/>
      <dgm:spPr/>
      <dgm:t>
        <a:bodyPr/>
        <a:lstStyle/>
        <a:p>
          <a:r>
            <a:rPr lang="en-US" sz="2000" dirty="0"/>
            <a:t>Gross motor delay </a:t>
          </a:r>
        </a:p>
      </dgm:t>
    </dgm:pt>
    <dgm:pt modelId="{2366B5D2-2687-9141-A29F-CC5CBE81753B}" type="parTrans" cxnId="{373C096D-F959-5448-8634-B5F45152FD42}">
      <dgm:prSet/>
      <dgm:spPr/>
      <dgm:t>
        <a:bodyPr/>
        <a:lstStyle/>
        <a:p>
          <a:endParaRPr lang="en-US"/>
        </a:p>
      </dgm:t>
    </dgm:pt>
    <dgm:pt modelId="{5601D0DC-5AE6-B843-A081-EE81A11D5325}" type="sibTrans" cxnId="{373C096D-F959-5448-8634-B5F45152FD42}">
      <dgm:prSet/>
      <dgm:spPr/>
      <dgm:t>
        <a:bodyPr/>
        <a:lstStyle/>
        <a:p>
          <a:endParaRPr lang="en-US"/>
        </a:p>
      </dgm:t>
    </dgm:pt>
    <dgm:pt modelId="{87F74B50-5ABC-CB4D-AF0E-65D4BD145C51}">
      <dgm:prSet phldrT="[Text]" custT="1"/>
      <dgm:spPr/>
      <dgm:t>
        <a:bodyPr/>
        <a:lstStyle/>
        <a:p>
          <a:r>
            <a:rPr lang="en-US" sz="2000" dirty="0"/>
            <a:t>Trunk support </a:t>
          </a:r>
        </a:p>
      </dgm:t>
    </dgm:pt>
    <dgm:pt modelId="{44AD0560-8003-9E4F-9251-A05DEFBBBF5E}" type="parTrans" cxnId="{4A442485-7454-5A4D-8793-E3C642659D0E}">
      <dgm:prSet/>
      <dgm:spPr/>
      <dgm:t>
        <a:bodyPr/>
        <a:lstStyle/>
        <a:p>
          <a:endParaRPr lang="en-US"/>
        </a:p>
      </dgm:t>
    </dgm:pt>
    <dgm:pt modelId="{D8F6E757-4AD7-DF4C-BE13-F07F735085BC}" type="sibTrans" cxnId="{4A442485-7454-5A4D-8793-E3C642659D0E}">
      <dgm:prSet/>
      <dgm:spPr/>
      <dgm:t>
        <a:bodyPr/>
        <a:lstStyle/>
        <a:p>
          <a:endParaRPr lang="en-US"/>
        </a:p>
      </dgm:t>
    </dgm:pt>
    <dgm:pt modelId="{AAD8C318-7B35-3C4D-8442-C7565E5ACCAF}" type="pres">
      <dgm:prSet presAssocID="{C5D991FE-60F9-7043-A72C-671C7610991B}" presName="composite" presStyleCnt="0">
        <dgm:presLayoutVars>
          <dgm:chMax val="5"/>
          <dgm:dir/>
          <dgm:animLvl val="ctr"/>
          <dgm:resizeHandles val="exact"/>
        </dgm:presLayoutVars>
      </dgm:prSet>
      <dgm:spPr/>
    </dgm:pt>
    <dgm:pt modelId="{1C276D91-CB22-2F40-97E5-F2739DAD6B1B}" type="pres">
      <dgm:prSet presAssocID="{C5D991FE-60F9-7043-A72C-671C7610991B}" presName="cycle" presStyleCnt="0"/>
      <dgm:spPr/>
    </dgm:pt>
    <dgm:pt modelId="{3DB91DEE-056A-9B4D-8479-EFF3594E39D8}" type="pres">
      <dgm:prSet presAssocID="{C5D991FE-60F9-7043-A72C-671C7610991B}" presName="centerShape" presStyleCnt="0"/>
      <dgm:spPr/>
    </dgm:pt>
    <dgm:pt modelId="{C475AEE1-A7EE-C04D-9BB0-A78F24781A34}" type="pres">
      <dgm:prSet presAssocID="{C5D991FE-60F9-7043-A72C-671C7610991B}" presName="connSite" presStyleLbl="node1" presStyleIdx="0" presStyleCnt="4"/>
      <dgm:spPr/>
    </dgm:pt>
    <dgm:pt modelId="{00EFCEFF-D33C-BC4D-9011-01A4A529B5B7}" type="pres">
      <dgm:prSet presAssocID="{C5D991FE-60F9-7043-A72C-671C7610991B}" presName="visible" presStyleLbl="node1" presStyleIdx="0" presStyleCnt="4" custScaleX="62763" custScaleY="62333" custLinFactNeighborX="-176" custLinFactNeighborY="-25"/>
      <dgm:spPr>
        <a:solidFill>
          <a:schemeClr val="accent5">
            <a:lumMod val="60000"/>
            <a:lumOff val="40000"/>
          </a:schemeClr>
        </a:solidFill>
        <a:ln>
          <a:solidFill>
            <a:schemeClr val="accent5">
              <a:lumMod val="75000"/>
            </a:schemeClr>
          </a:solidFill>
        </a:ln>
      </dgm:spPr>
    </dgm:pt>
    <dgm:pt modelId="{F170637D-65ED-7646-85F7-6F1E397A21D3}" type="pres">
      <dgm:prSet presAssocID="{BD838EEA-DF8D-C240-AC40-403CA4DCDA43}" presName="Name25" presStyleLbl="parChTrans1D1" presStyleIdx="0" presStyleCnt="3"/>
      <dgm:spPr/>
    </dgm:pt>
    <dgm:pt modelId="{44FD868C-E4CA-F142-958C-DFA844381390}" type="pres">
      <dgm:prSet presAssocID="{FF605FD3-6E6A-A447-9712-6D58B68EE11B}" presName="node" presStyleCnt="0"/>
      <dgm:spPr/>
    </dgm:pt>
    <dgm:pt modelId="{21B828F0-B359-7A4C-B4AD-DB7D69F37D47}" type="pres">
      <dgm:prSet presAssocID="{FF605FD3-6E6A-A447-9712-6D58B68EE11B}" presName="parentNode" presStyleLbl="node1" presStyleIdx="1" presStyleCnt="4">
        <dgm:presLayoutVars>
          <dgm:chMax val="1"/>
          <dgm:bulletEnabled val="1"/>
        </dgm:presLayoutVars>
      </dgm:prSet>
      <dgm:spPr/>
    </dgm:pt>
    <dgm:pt modelId="{C94B0920-8F23-394A-A29A-0D79752DCDF7}" type="pres">
      <dgm:prSet presAssocID="{FF605FD3-6E6A-A447-9712-6D58B68EE11B}" presName="childNode" presStyleLbl="revTx" presStyleIdx="0" presStyleCnt="3">
        <dgm:presLayoutVars>
          <dgm:bulletEnabled val="1"/>
        </dgm:presLayoutVars>
      </dgm:prSet>
      <dgm:spPr/>
    </dgm:pt>
    <dgm:pt modelId="{D5350BE8-80E6-294A-A52D-B1F67218A362}" type="pres">
      <dgm:prSet presAssocID="{CB349C70-E115-1A4D-8716-7036B22DDF6F}" presName="Name25" presStyleLbl="parChTrans1D1" presStyleIdx="1" presStyleCnt="3"/>
      <dgm:spPr/>
    </dgm:pt>
    <dgm:pt modelId="{103DB8D2-7D7B-F746-959B-1EC513C46643}" type="pres">
      <dgm:prSet presAssocID="{26329A72-2735-324C-BA53-5D63BFE8E74D}" presName="node" presStyleCnt="0"/>
      <dgm:spPr/>
    </dgm:pt>
    <dgm:pt modelId="{A12AFE36-EA27-2C41-80E8-41F6EAA907B2}" type="pres">
      <dgm:prSet presAssocID="{26329A72-2735-324C-BA53-5D63BFE8E74D}" presName="parentNode" presStyleLbl="node1" presStyleIdx="2" presStyleCnt="4">
        <dgm:presLayoutVars>
          <dgm:chMax val="1"/>
          <dgm:bulletEnabled val="1"/>
        </dgm:presLayoutVars>
      </dgm:prSet>
      <dgm:spPr/>
    </dgm:pt>
    <dgm:pt modelId="{E02C8CBE-2611-2A44-980D-86D8BC30583A}" type="pres">
      <dgm:prSet presAssocID="{26329A72-2735-324C-BA53-5D63BFE8E74D}" presName="childNode" presStyleLbl="revTx" presStyleIdx="1" presStyleCnt="3">
        <dgm:presLayoutVars>
          <dgm:bulletEnabled val="1"/>
        </dgm:presLayoutVars>
      </dgm:prSet>
      <dgm:spPr/>
    </dgm:pt>
    <dgm:pt modelId="{30E2FFBC-7F4C-E848-8534-8102240FD876}" type="pres">
      <dgm:prSet presAssocID="{0EFE7ADD-AA38-BA45-BA91-6C304D54D8B2}" presName="Name25" presStyleLbl="parChTrans1D1" presStyleIdx="2" presStyleCnt="3"/>
      <dgm:spPr/>
    </dgm:pt>
    <dgm:pt modelId="{4A17FC90-D1E4-A04D-A6FA-49FC3295C0E1}" type="pres">
      <dgm:prSet presAssocID="{C73CC04A-1BAF-A340-9E06-96F46D38E10D}" presName="node" presStyleCnt="0"/>
      <dgm:spPr/>
    </dgm:pt>
    <dgm:pt modelId="{941CE685-300E-BE4C-B985-9174217D5E40}" type="pres">
      <dgm:prSet presAssocID="{C73CC04A-1BAF-A340-9E06-96F46D38E10D}" presName="parentNode" presStyleLbl="node1" presStyleIdx="3" presStyleCnt="4">
        <dgm:presLayoutVars>
          <dgm:chMax val="1"/>
          <dgm:bulletEnabled val="1"/>
        </dgm:presLayoutVars>
      </dgm:prSet>
      <dgm:spPr/>
    </dgm:pt>
    <dgm:pt modelId="{44B792D6-6EC0-634D-B68C-6A9696980DC3}" type="pres">
      <dgm:prSet presAssocID="{C73CC04A-1BAF-A340-9E06-96F46D38E10D}" presName="childNode" presStyleLbl="revTx" presStyleIdx="2" presStyleCnt="3">
        <dgm:presLayoutVars>
          <dgm:bulletEnabled val="1"/>
        </dgm:presLayoutVars>
      </dgm:prSet>
      <dgm:spPr/>
    </dgm:pt>
  </dgm:ptLst>
  <dgm:cxnLst>
    <dgm:cxn modelId="{FD0B901E-44CA-2441-AB12-E674036A9346}" srcId="{C5D991FE-60F9-7043-A72C-671C7610991B}" destId="{FF605FD3-6E6A-A447-9712-6D58B68EE11B}" srcOrd="0" destOrd="0" parTransId="{BD838EEA-DF8D-C240-AC40-403CA4DCDA43}" sibTransId="{4D04FF6F-DBD1-4B4B-AD52-78F9733D6E57}"/>
    <dgm:cxn modelId="{FA144322-60D9-E84B-A3D9-A317AF3331EA}" type="presOf" srcId="{11E97F8A-34B9-1748-87AD-417AC81E6F37}" destId="{44B792D6-6EC0-634D-B68C-6A9696980DC3}" srcOrd="0" destOrd="0" presId="urn:microsoft.com/office/officeart/2005/8/layout/radial2"/>
    <dgm:cxn modelId="{3C13C625-79E5-B647-9509-14815F70335E}" srcId="{C73CC04A-1BAF-A340-9E06-96F46D38E10D}" destId="{11E97F8A-34B9-1748-87AD-417AC81E6F37}" srcOrd="0" destOrd="0" parTransId="{55621393-14B9-B84C-BB56-739AD575C5D5}" sibTransId="{90AA077E-E6DA-4B4C-856D-9EAD5C7E383A}"/>
    <dgm:cxn modelId="{81C82427-26E8-4649-A1A5-C2AAEB8FB9FA}" srcId="{26329A72-2735-324C-BA53-5D63BFE8E74D}" destId="{E279212C-76AC-BF47-A488-9EBC17803EC3}" srcOrd="1" destOrd="0" parTransId="{5F23B490-DDB4-0044-8A0C-A3282C6236C7}" sibTransId="{8890FD99-0F4D-CA49-8E41-6184AC89E4D5}"/>
    <dgm:cxn modelId="{7BF8FE32-FF8A-BC4C-989D-8929224D2AB3}" type="presOf" srcId="{26329A72-2735-324C-BA53-5D63BFE8E74D}" destId="{A12AFE36-EA27-2C41-80E8-41F6EAA907B2}" srcOrd="0" destOrd="0" presId="urn:microsoft.com/office/officeart/2005/8/layout/radial2"/>
    <dgm:cxn modelId="{9417755B-C183-7649-8A06-8D289800FBCA}" type="presOf" srcId="{BD838EEA-DF8D-C240-AC40-403CA4DCDA43}" destId="{F170637D-65ED-7646-85F7-6F1E397A21D3}" srcOrd="0" destOrd="0" presId="urn:microsoft.com/office/officeart/2005/8/layout/radial2"/>
    <dgm:cxn modelId="{373C096D-F959-5448-8634-B5F45152FD42}" srcId="{FF605FD3-6E6A-A447-9712-6D58B68EE11B}" destId="{7C0F27A1-0A22-3547-B4C4-1351791BCABE}" srcOrd="1" destOrd="0" parTransId="{2366B5D2-2687-9141-A29F-CC5CBE81753B}" sibTransId="{5601D0DC-5AE6-B843-A081-EE81A11D5325}"/>
    <dgm:cxn modelId="{9B050971-CE73-8444-8409-BD057BC0946D}" type="presOf" srcId="{AD51CBE6-697C-444C-8AEF-E4BEEFF8F621}" destId="{C94B0920-8F23-394A-A29A-0D79752DCDF7}" srcOrd="0" destOrd="0" presId="urn:microsoft.com/office/officeart/2005/8/layout/radial2"/>
    <dgm:cxn modelId="{1BAB357F-B02E-8E43-81F1-CB2B4427ED81}" srcId="{C73CC04A-1BAF-A340-9E06-96F46D38E10D}" destId="{F8DC9BEF-DF9F-3D4C-8D80-CB301BB4613F}" srcOrd="1" destOrd="0" parTransId="{B597EE5C-8A97-8547-925E-AC360CFA6842}" sibTransId="{D37EFB4B-A03A-7340-AD0B-0C095C7FAEEB}"/>
    <dgm:cxn modelId="{D08A2F80-F13E-8947-8298-6E6E1F6074C7}" srcId="{C5D991FE-60F9-7043-A72C-671C7610991B}" destId="{C73CC04A-1BAF-A340-9E06-96F46D38E10D}" srcOrd="2" destOrd="0" parTransId="{0EFE7ADD-AA38-BA45-BA91-6C304D54D8B2}" sibTransId="{B6839AE8-DF34-DE41-814A-E3BBC488A825}"/>
    <dgm:cxn modelId="{4A442485-7454-5A4D-8793-E3C642659D0E}" srcId="{26329A72-2735-324C-BA53-5D63BFE8E74D}" destId="{87F74B50-5ABC-CB4D-AF0E-65D4BD145C51}" srcOrd="0" destOrd="0" parTransId="{44AD0560-8003-9E4F-9251-A05DEFBBBF5E}" sibTransId="{D8F6E757-4AD7-DF4C-BE13-F07F735085BC}"/>
    <dgm:cxn modelId="{B07A768A-33BA-2144-988E-1055C5B34103}" type="presOf" srcId="{4A122DD3-6B21-C544-B035-4B7247838EC4}" destId="{44B792D6-6EC0-634D-B68C-6A9696980DC3}" srcOrd="0" destOrd="2" presId="urn:microsoft.com/office/officeart/2005/8/layout/radial2"/>
    <dgm:cxn modelId="{74FD41A3-C20E-2349-B957-37A841EDEA0B}" type="presOf" srcId="{CB349C70-E115-1A4D-8716-7036B22DDF6F}" destId="{D5350BE8-80E6-294A-A52D-B1F67218A362}" srcOrd="0" destOrd="0" presId="urn:microsoft.com/office/officeart/2005/8/layout/radial2"/>
    <dgm:cxn modelId="{16C113A8-E3A7-D541-A925-B5B5EA93A81A}" srcId="{FF605FD3-6E6A-A447-9712-6D58B68EE11B}" destId="{86C14A29-BBB3-534F-B7DD-7E936B80EF65}" srcOrd="2" destOrd="0" parTransId="{FA147E96-6BAE-524D-9077-2C2552185C89}" sibTransId="{014BFAC0-AE89-EB45-8AD3-7F34BF1EC095}"/>
    <dgm:cxn modelId="{9E24DDB0-7771-C044-8C4F-F93675610B58}" type="presOf" srcId="{C5D991FE-60F9-7043-A72C-671C7610991B}" destId="{AAD8C318-7B35-3C4D-8442-C7565E5ACCAF}" srcOrd="0" destOrd="0" presId="urn:microsoft.com/office/officeart/2005/8/layout/radial2"/>
    <dgm:cxn modelId="{09EE97BA-73B2-864B-B164-45F8A01C930E}" type="presOf" srcId="{F8DC9BEF-DF9F-3D4C-8D80-CB301BB4613F}" destId="{44B792D6-6EC0-634D-B68C-6A9696980DC3}" srcOrd="0" destOrd="1" presId="urn:microsoft.com/office/officeart/2005/8/layout/radial2"/>
    <dgm:cxn modelId="{D4D94EC6-CBE0-1C40-8898-AD95E08AB555}" type="presOf" srcId="{86C14A29-BBB3-534F-B7DD-7E936B80EF65}" destId="{C94B0920-8F23-394A-A29A-0D79752DCDF7}" srcOrd="0" destOrd="2" presId="urn:microsoft.com/office/officeart/2005/8/layout/radial2"/>
    <dgm:cxn modelId="{41A010C7-0126-6346-BFE8-71B2D53EFA39}" srcId="{FF605FD3-6E6A-A447-9712-6D58B68EE11B}" destId="{AD51CBE6-697C-444C-8AEF-E4BEEFF8F621}" srcOrd="0" destOrd="0" parTransId="{C189C8D0-14B8-6C49-A7DB-C5F925658EB2}" sibTransId="{B99944BD-A233-3C49-A812-59C197AEBAF2}"/>
    <dgm:cxn modelId="{F6B04ED3-CAC0-1F45-825D-8758A8DBEE57}" type="presOf" srcId="{7C0F27A1-0A22-3547-B4C4-1351791BCABE}" destId="{C94B0920-8F23-394A-A29A-0D79752DCDF7}" srcOrd="0" destOrd="1" presId="urn:microsoft.com/office/officeart/2005/8/layout/radial2"/>
    <dgm:cxn modelId="{EAE6C4D5-88F4-454B-965E-437CFCB57CF4}" type="presOf" srcId="{0EFE7ADD-AA38-BA45-BA91-6C304D54D8B2}" destId="{30E2FFBC-7F4C-E848-8534-8102240FD876}" srcOrd="0" destOrd="0" presId="urn:microsoft.com/office/officeart/2005/8/layout/radial2"/>
    <dgm:cxn modelId="{016B20D6-D787-0748-B467-732CBCFFDDD1}" type="presOf" srcId="{E279212C-76AC-BF47-A488-9EBC17803EC3}" destId="{E02C8CBE-2611-2A44-980D-86D8BC30583A}" srcOrd="0" destOrd="1" presId="urn:microsoft.com/office/officeart/2005/8/layout/radial2"/>
    <dgm:cxn modelId="{A332C5D7-F986-7D45-9E58-E5B61FA9EDF2}" type="presOf" srcId="{FF605FD3-6E6A-A447-9712-6D58B68EE11B}" destId="{21B828F0-B359-7A4C-B4AD-DB7D69F37D47}" srcOrd="0" destOrd="0" presId="urn:microsoft.com/office/officeart/2005/8/layout/radial2"/>
    <dgm:cxn modelId="{659D25DB-C29D-A648-8F00-AB471ABF1334}" srcId="{C5D991FE-60F9-7043-A72C-671C7610991B}" destId="{26329A72-2735-324C-BA53-5D63BFE8E74D}" srcOrd="1" destOrd="0" parTransId="{CB349C70-E115-1A4D-8716-7036B22DDF6F}" sibTransId="{FF26A738-EA5F-2743-888B-FCDAE9B70DDF}"/>
    <dgm:cxn modelId="{9289D0EF-1EA5-0141-B810-43D8FEBF9F60}" type="presOf" srcId="{C73CC04A-1BAF-A340-9E06-96F46D38E10D}" destId="{941CE685-300E-BE4C-B985-9174217D5E40}" srcOrd="0" destOrd="0" presId="urn:microsoft.com/office/officeart/2005/8/layout/radial2"/>
    <dgm:cxn modelId="{20B97FF5-6377-544E-9DB4-4884FEDD9E11}" type="presOf" srcId="{87F74B50-5ABC-CB4D-AF0E-65D4BD145C51}" destId="{E02C8CBE-2611-2A44-980D-86D8BC30583A}" srcOrd="0" destOrd="0" presId="urn:microsoft.com/office/officeart/2005/8/layout/radial2"/>
    <dgm:cxn modelId="{EB3BDFF5-10C8-D146-BE8F-E824607E973E}" srcId="{C73CC04A-1BAF-A340-9E06-96F46D38E10D}" destId="{4A122DD3-6B21-C544-B035-4B7247838EC4}" srcOrd="2" destOrd="0" parTransId="{EC2C9AAB-8D7A-B042-ABC4-9304F06859ED}" sibTransId="{E03CD450-7987-1D46-8F8C-08E353E2DDB5}"/>
    <dgm:cxn modelId="{25830B58-600E-F54B-9F46-3CC8B70EBE86}" type="presParOf" srcId="{AAD8C318-7B35-3C4D-8442-C7565E5ACCAF}" destId="{1C276D91-CB22-2F40-97E5-F2739DAD6B1B}" srcOrd="0" destOrd="0" presId="urn:microsoft.com/office/officeart/2005/8/layout/radial2"/>
    <dgm:cxn modelId="{52DF3F4E-40ED-6C44-ACC2-8D59B242C17C}" type="presParOf" srcId="{1C276D91-CB22-2F40-97E5-F2739DAD6B1B}" destId="{3DB91DEE-056A-9B4D-8479-EFF3594E39D8}" srcOrd="0" destOrd="0" presId="urn:microsoft.com/office/officeart/2005/8/layout/radial2"/>
    <dgm:cxn modelId="{E1CA9827-4CEF-8A49-A2B7-18D860AB11B8}" type="presParOf" srcId="{3DB91DEE-056A-9B4D-8479-EFF3594E39D8}" destId="{C475AEE1-A7EE-C04D-9BB0-A78F24781A34}" srcOrd="0" destOrd="0" presId="urn:microsoft.com/office/officeart/2005/8/layout/radial2"/>
    <dgm:cxn modelId="{9729B736-EA97-CB47-9F1C-D73EB8A16C2D}" type="presParOf" srcId="{3DB91DEE-056A-9B4D-8479-EFF3594E39D8}" destId="{00EFCEFF-D33C-BC4D-9011-01A4A529B5B7}" srcOrd="1" destOrd="0" presId="urn:microsoft.com/office/officeart/2005/8/layout/radial2"/>
    <dgm:cxn modelId="{1376452A-9FFC-DF41-8737-F9ADA39A9AA1}" type="presParOf" srcId="{1C276D91-CB22-2F40-97E5-F2739DAD6B1B}" destId="{F170637D-65ED-7646-85F7-6F1E397A21D3}" srcOrd="1" destOrd="0" presId="urn:microsoft.com/office/officeart/2005/8/layout/radial2"/>
    <dgm:cxn modelId="{8F01404A-3A2B-8E45-A9C7-781CBE5F5406}" type="presParOf" srcId="{1C276D91-CB22-2F40-97E5-F2739DAD6B1B}" destId="{44FD868C-E4CA-F142-958C-DFA844381390}" srcOrd="2" destOrd="0" presId="urn:microsoft.com/office/officeart/2005/8/layout/radial2"/>
    <dgm:cxn modelId="{47929049-4D7B-CE46-A5D9-1856193D040B}" type="presParOf" srcId="{44FD868C-E4CA-F142-958C-DFA844381390}" destId="{21B828F0-B359-7A4C-B4AD-DB7D69F37D47}" srcOrd="0" destOrd="0" presId="urn:microsoft.com/office/officeart/2005/8/layout/radial2"/>
    <dgm:cxn modelId="{6786FDBC-9708-B249-9707-1D9EB8190285}" type="presParOf" srcId="{44FD868C-E4CA-F142-958C-DFA844381390}" destId="{C94B0920-8F23-394A-A29A-0D79752DCDF7}" srcOrd="1" destOrd="0" presId="urn:microsoft.com/office/officeart/2005/8/layout/radial2"/>
    <dgm:cxn modelId="{C51010AB-5F38-5F4E-9A0C-99FF85A9D6B1}" type="presParOf" srcId="{1C276D91-CB22-2F40-97E5-F2739DAD6B1B}" destId="{D5350BE8-80E6-294A-A52D-B1F67218A362}" srcOrd="3" destOrd="0" presId="urn:microsoft.com/office/officeart/2005/8/layout/radial2"/>
    <dgm:cxn modelId="{2AB8336E-A0A7-7E45-ABD7-1B1D45AD7D7D}" type="presParOf" srcId="{1C276D91-CB22-2F40-97E5-F2739DAD6B1B}" destId="{103DB8D2-7D7B-F746-959B-1EC513C46643}" srcOrd="4" destOrd="0" presId="urn:microsoft.com/office/officeart/2005/8/layout/radial2"/>
    <dgm:cxn modelId="{3D1AFAC6-EA80-734B-9601-D25D99D4FC5B}" type="presParOf" srcId="{103DB8D2-7D7B-F746-959B-1EC513C46643}" destId="{A12AFE36-EA27-2C41-80E8-41F6EAA907B2}" srcOrd="0" destOrd="0" presId="urn:microsoft.com/office/officeart/2005/8/layout/radial2"/>
    <dgm:cxn modelId="{9D636739-D851-1F4C-BC93-16AB39D61EED}" type="presParOf" srcId="{103DB8D2-7D7B-F746-959B-1EC513C46643}" destId="{E02C8CBE-2611-2A44-980D-86D8BC30583A}" srcOrd="1" destOrd="0" presId="urn:microsoft.com/office/officeart/2005/8/layout/radial2"/>
    <dgm:cxn modelId="{7584F807-D6D9-A34E-81B9-2FF3DC942BAA}" type="presParOf" srcId="{1C276D91-CB22-2F40-97E5-F2739DAD6B1B}" destId="{30E2FFBC-7F4C-E848-8534-8102240FD876}" srcOrd="5" destOrd="0" presId="urn:microsoft.com/office/officeart/2005/8/layout/radial2"/>
    <dgm:cxn modelId="{51A09973-CF58-6943-9EE5-7A784564D657}" type="presParOf" srcId="{1C276D91-CB22-2F40-97E5-F2739DAD6B1B}" destId="{4A17FC90-D1E4-A04D-A6FA-49FC3295C0E1}" srcOrd="6" destOrd="0" presId="urn:microsoft.com/office/officeart/2005/8/layout/radial2"/>
    <dgm:cxn modelId="{701FC18B-6639-C349-809C-6ABED2FCB0F6}" type="presParOf" srcId="{4A17FC90-D1E4-A04D-A6FA-49FC3295C0E1}" destId="{941CE685-300E-BE4C-B985-9174217D5E40}" srcOrd="0" destOrd="0" presId="urn:microsoft.com/office/officeart/2005/8/layout/radial2"/>
    <dgm:cxn modelId="{BB7954B3-C643-2343-B336-B42D05549F96}" type="presParOf" srcId="{4A17FC90-D1E4-A04D-A6FA-49FC3295C0E1}" destId="{44B792D6-6EC0-634D-B68C-6A9696980DC3}"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4A69A6-D1E5-1449-BF1D-429DBB3B236A}" type="doc">
      <dgm:prSet loTypeId="urn:microsoft.com/office/officeart/2008/layout/HexagonCluster" loCatId="" qsTypeId="urn:microsoft.com/office/officeart/2005/8/quickstyle/simple1" qsCatId="simple" csTypeId="urn:microsoft.com/office/officeart/2005/8/colors/accent1_2" csCatId="accent1" phldr="1"/>
      <dgm:spPr/>
      <dgm:t>
        <a:bodyPr/>
        <a:lstStyle/>
        <a:p>
          <a:endParaRPr lang="en-US"/>
        </a:p>
      </dgm:t>
    </dgm:pt>
    <dgm:pt modelId="{AE218892-C5C1-D545-A95C-BF6EA56325C4}">
      <dgm:prSet phldrT="[Text]" custT="1"/>
      <dgm:spPr>
        <a:solidFill>
          <a:schemeClr val="accent5">
            <a:lumMod val="60000"/>
            <a:lumOff val="40000"/>
          </a:schemeClr>
        </a:solidFill>
      </dgm:spPr>
      <dgm:t>
        <a:bodyPr/>
        <a:lstStyle/>
        <a:p>
          <a:pPr algn="ctr"/>
          <a:r>
            <a:rPr lang="en-US" sz="2200" dirty="0"/>
            <a:t>Adjustable Crawl Trainer</a:t>
          </a:r>
        </a:p>
      </dgm:t>
    </dgm:pt>
    <dgm:pt modelId="{6D8C36E3-0D6C-AE45-8545-C22D5E8B7BD3}" type="parTrans" cxnId="{C8B3C150-6617-D349-9561-4032AF312878}">
      <dgm:prSet/>
      <dgm:spPr/>
      <dgm:t>
        <a:bodyPr/>
        <a:lstStyle/>
        <a:p>
          <a:endParaRPr lang="en-US"/>
        </a:p>
      </dgm:t>
    </dgm:pt>
    <dgm:pt modelId="{D6885789-DF7B-F34C-A664-F367DDEF8011}" type="sibTrans" cxnId="{C8B3C150-6617-D349-9561-4032AF312878}">
      <dgm:prSet/>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7000" t="-6000" r="-7000" b="-6000"/>
          </a:stretch>
        </a:blipFill>
      </dgm:spPr>
      <dgm:t>
        <a:bodyPr/>
        <a:lstStyle/>
        <a:p>
          <a:endParaRPr lang="en-US"/>
        </a:p>
      </dgm:t>
    </dgm:pt>
    <dgm:pt modelId="{75834218-AE1F-254C-829B-26EBEB3F83AD}">
      <dgm:prSet phldrT="[Text]" custT="1"/>
      <dgm:spPr>
        <a:solidFill>
          <a:schemeClr val="accent5">
            <a:lumMod val="60000"/>
            <a:lumOff val="40000"/>
          </a:schemeClr>
        </a:solidFill>
      </dgm:spPr>
      <dgm:t>
        <a:bodyPr/>
        <a:lstStyle/>
        <a:p>
          <a:pPr algn="ctr"/>
          <a:r>
            <a:rPr lang="en-US" sz="2800" dirty="0"/>
            <a:t>Crawl Ahead</a:t>
          </a:r>
        </a:p>
      </dgm:t>
    </dgm:pt>
    <dgm:pt modelId="{CD51625E-FE21-0344-9DFD-32EB76456185}" type="parTrans" cxnId="{D9461A81-F36D-FB4C-A1EF-F247D61C48A0}">
      <dgm:prSet/>
      <dgm:spPr/>
      <dgm:t>
        <a:bodyPr/>
        <a:lstStyle/>
        <a:p>
          <a:endParaRPr lang="en-US"/>
        </a:p>
      </dgm:t>
    </dgm:pt>
    <dgm:pt modelId="{271BC274-A366-9D42-9FBC-6013DBC6F354}" type="sibTrans" cxnId="{D9461A81-F36D-FB4C-A1EF-F247D61C48A0}">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t>
        <a:bodyPr/>
        <a:lstStyle/>
        <a:p>
          <a:endParaRPr lang="en-US"/>
        </a:p>
      </dgm:t>
    </dgm:pt>
    <dgm:pt modelId="{9B014A5F-A912-CE40-8F2B-EED71DA086FF}">
      <dgm:prSet phldrT="[Text]" custT="1"/>
      <dgm:spPr>
        <a:solidFill>
          <a:schemeClr val="accent5">
            <a:lumMod val="60000"/>
            <a:lumOff val="40000"/>
          </a:schemeClr>
        </a:solidFill>
      </dgm:spPr>
      <dgm:t>
        <a:bodyPr/>
        <a:lstStyle/>
        <a:p>
          <a:r>
            <a:rPr lang="en-US" sz="2400" dirty="0"/>
            <a:t>Krabat Pilot Crawling Aid</a:t>
          </a:r>
        </a:p>
      </dgm:t>
    </dgm:pt>
    <dgm:pt modelId="{E70DC8D1-33C0-044A-BE52-25901CCDB16D}" type="parTrans" cxnId="{23DD5273-D612-4C44-A3AC-5263D94BD259}">
      <dgm:prSet/>
      <dgm:spPr/>
      <dgm:t>
        <a:bodyPr/>
        <a:lstStyle/>
        <a:p>
          <a:endParaRPr lang="en-US"/>
        </a:p>
      </dgm:t>
    </dgm:pt>
    <dgm:pt modelId="{0926A007-DEFF-2140-8D23-AAABECAF2E33}" type="sibTrans" cxnId="{23DD5273-D612-4C44-A3AC-5263D94BD259}">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t="-6000" b="-6000"/>
          </a:stretch>
        </a:blipFill>
      </dgm:spPr>
      <dgm:t>
        <a:bodyPr/>
        <a:lstStyle/>
        <a:p>
          <a:endParaRPr lang="en-US"/>
        </a:p>
      </dgm:t>
    </dgm:pt>
    <dgm:pt modelId="{F7593C5D-A5E9-384B-835B-93001091FACE}">
      <dgm:prSet phldrT="[Text]"/>
      <dgm:spPr>
        <a:solidFill>
          <a:schemeClr val="accent5">
            <a:lumMod val="60000"/>
            <a:lumOff val="40000"/>
          </a:schemeClr>
        </a:solidFill>
      </dgm:spPr>
      <dgm:t>
        <a:bodyPr/>
        <a:lstStyle/>
        <a:p>
          <a:r>
            <a:rPr lang="en-US" dirty="0"/>
            <a:t>Foam Roller DIY</a:t>
          </a:r>
        </a:p>
      </dgm:t>
    </dgm:pt>
    <dgm:pt modelId="{078FF0A8-9421-044F-9625-ADFF0C224160}" type="parTrans" cxnId="{201A45CB-2FB6-C747-92C4-850FB4B7FA5D}">
      <dgm:prSet/>
      <dgm:spPr/>
      <dgm:t>
        <a:bodyPr/>
        <a:lstStyle/>
        <a:p>
          <a:endParaRPr lang="en-US"/>
        </a:p>
      </dgm:t>
    </dgm:pt>
    <dgm:pt modelId="{D38BCD3A-75D5-2C4C-99B2-955C92F0E745}" type="sibTrans" cxnId="{201A45CB-2FB6-C747-92C4-850FB4B7FA5D}">
      <dgm:prSet/>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7000" r="-7000" b="-5000"/>
          </a:stretch>
        </a:blipFill>
      </dgm:spPr>
      <dgm:t>
        <a:bodyPr/>
        <a:lstStyle/>
        <a:p>
          <a:endParaRPr lang="en-US"/>
        </a:p>
      </dgm:t>
    </dgm:pt>
    <dgm:pt modelId="{95238376-AF3F-B84D-893D-ADCF7C81F1F6}" type="pres">
      <dgm:prSet presAssocID="{A44A69A6-D1E5-1449-BF1D-429DBB3B236A}" presName="Name0" presStyleCnt="0">
        <dgm:presLayoutVars>
          <dgm:chMax val="21"/>
          <dgm:chPref val="21"/>
        </dgm:presLayoutVars>
      </dgm:prSet>
      <dgm:spPr/>
    </dgm:pt>
    <dgm:pt modelId="{B08091CA-FA54-014C-85FE-8C1514AAB2AC}" type="pres">
      <dgm:prSet presAssocID="{AE218892-C5C1-D545-A95C-BF6EA56325C4}" presName="text1" presStyleCnt="0"/>
      <dgm:spPr/>
    </dgm:pt>
    <dgm:pt modelId="{44C52054-B137-ED48-BB8D-388FC6BCC6DF}" type="pres">
      <dgm:prSet presAssocID="{AE218892-C5C1-D545-A95C-BF6EA56325C4}" presName="textRepeatNode" presStyleLbl="alignNode1" presStyleIdx="0" presStyleCnt="4">
        <dgm:presLayoutVars>
          <dgm:chMax val="0"/>
          <dgm:chPref val="0"/>
          <dgm:bulletEnabled val="1"/>
        </dgm:presLayoutVars>
      </dgm:prSet>
      <dgm:spPr/>
    </dgm:pt>
    <dgm:pt modelId="{7890D6CF-7C27-5E47-8DA8-7C80A71AFF40}" type="pres">
      <dgm:prSet presAssocID="{AE218892-C5C1-D545-A95C-BF6EA56325C4}" presName="textaccent1" presStyleCnt="0"/>
      <dgm:spPr/>
    </dgm:pt>
    <dgm:pt modelId="{36933434-E0DC-D844-943D-E2DD57079012}" type="pres">
      <dgm:prSet presAssocID="{AE218892-C5C1-D545-A95C-BF6EA56325C4}" presName="accentRepeatNode" presStyleLbl="solidAlignAcc1" presStyleIdx="0" presStyleCnt="8"/>
      <dgm:spPr/>
    </dgm:pt>
    <dgm:pt modelId="{A9E7E83F-333A-3441-BDAD-3B195D855472}" type="pres">
      <dgm:prSet presAssocID="{D6885789-DF7B-F34C-A664-F367DDEF8011}" presName="image1" presStyleCnt="0"/>
      <dgm:spPr/>
    </dgm:pt>
    <dgm:pt modelId="{C264325F-A48D-4640-8B32-8E39FA602921}" type="pres">
      <dgm:prSet presAssocID="{D6885789-DF7B-F34C-A664-F367DDEF8011}" presName="imageRepeatNode" presStyleLbl="alignAcc1" presStyleIdx="0" presStyleCnt="4"/>
      <dgm:spPr/>
    </dgm:pt>
    <dgm:pt modelId="{B8B7B3D1-D07E-AD4D-B6A7-B250CBB00F5D}" type="pres">
      <dgm:prSet presAssocID="{D6885789-DF7B-F34C-A664-F367DDEF8011}" presName="imageaccent1" presStyleCnt="0"/>
      <dgm:spPr/>
    </dgm:pt>
    <dgm:pt modelId="{60C5433C-CAF8-9245-A26F-090FF3280C25}" type="pres">
      <dgm:prSet presAssocID="{D6885789-DF7B-F34C-A664-F367DDEF8011}" presName="accentRepeatNode" presStyleLbl="solidAlignAcc1" presStyleIdx="1" presStyleCnt="8"/>
      <dgm:spPr/>
    </dgm:pt>
    <dgm:pt modelId="{DEFB89F4-1D61-B743-B74F-875E0059570E}" type="pres">
      <dgm:prSet presAssocID="{75834218-AE1F-254C-829B-26EBEB3F83AD}" presName="text2" presStyleCnt="0"/>
      <dgm:spPr/>
    </dgm:pt>
    <dgm:pt modelId="{AA0A8668-F091-FE4F-894E-D5A7D9A4F887}" type="pres">
      <dgm:prSet presAssocID="{75834218-AE1F-254C-829B-26EBEB3F83AD}" presName="textRepeatNode" presStyleLbl="alignNode1" presStyleIdx="1" presStyleCnt="4">
        <dgm:presLayoutVars>
          <dgm:chMax val="0"/>
          <dgm:chPref val="0"/>
          <dgm:bulletEnabled val="1"/>
        </dgm:presLayoutVars>
      </dgm:prSet>
      <dgm:spPr/>
    </dgm:pt>
    <dgm:pt modelId="{0BAF361F-B077-9848-8567-95FD7015809D}" type="pres">
      <dgm:prSet presAssocID="{75834218-AE1F-254C-829B-26EBEB3F83AD}" presName="textaccent2" presStyleCnt="0"/>
      <dgm:spPr/>
    </dgm:pt>
    <dgm:pt modelId="{31B46EDE-7DF7-2C48-893B-61A6ACBD97B1}" type="pres">
      <dgm:prSet presAssocID="{75834218-AE1F-254C-829B-26EBEB3F83AD}" presName="accentRepeatNode" presStyleLbl="solidAlignAcc1" presStyleIdx="2" presStyleCnt="8" custLinFactX="58748" custLinFactY="-162538" custLinFactNeighborX="100000" custLinFactNeighborY="-200000"/>
      <dgm:spPr/>
    </dgm:pt>
    <dgm:pt modelId="{0FF46C66-9E81-6043-9316-42EE4C88BE5E}" type="pres">
      <dgm:prSet presAssocID="{271BC274-A366-9D42-9FBC-6013DBC6F354}" presName="image2" presStyleCnt="0"/>
      <dgm:spPr/>
    </dgm:pt>
    <dgm:pt modelId="{911399E9-8C1C-7B45-B27F-51DB26C38356}" type="pres">
      <dgm:prSet presAssocID="{271BC274-A366-9D42-9FBC-6013DBC6F354}" presName="imageRepeatNode" presStyleLbl="alignAcc1" presStyleIdx="1" presStyleCnt="4"/>
      <dgm:spPr/>
    </dgm:pt>
    <dgm:pt modelId="{2AC9BF8F-0909-A449-B8AF-186DF9AC43CB}" type="pres">
      <dgm:prSet presAssocID="{271BC274-A366-9D42-9FBC-6013DBC6F354}" presName="imageaccent2" presStyleCnt="0"/>
      <dgm:spPr/>
    </dgm:pt>
    <dgm:pt modelId="{3F804EC7-2DCF-9748-B963-5CC12BC7B0AC}" type="pres">
      <dgm:prSet presAssocID="{271BC274-A366-9D42-9FBC-6013DBC6F354}" presName="accentRepeatNode" presStyleLbl="solidAlignAcc1" presStyleIdx="3" presStyleCnt="8" custLinFactX="55825" custLinFactY="-159146" custLinFactNeighborX="100000" custLinFactNeighborY="-200000"/>
      <dgm:spPr/>
    </dgm:pt>
    <dgm:pt modelId="{8FDCF92E-5F2C-9D43-89E2-3A663AC1DFDD}" type="pres">
      <dgm:prSet presAssocID="{9B014A5F-A912-CE40-8F2B-EED71DA086FF}" presName="text3" presStyleCnt="0"/>
      <dgm:spPr/>
    </dgm:pt>
    <dgm:pt modelId="{93A86B54-9ABF-8E46-BC44-149BB2AC5D82}" type="pres">
      <dgm:prSet presAssocID="{9B014A5F-A912-CE40-8F2B-EED71DA086FF}" presName="textRepeatNode" presStyleLbl="alignNode1" presStyleIdx="2" presStyleCnt="4">
        <dgm:presLayoutVars>
          <dgm:chMax val="0"/>
          <dgm:chPref val="0"/>
          <dgm:bulletEnabled val="1"/>
        </dgm:presLayoutVars>
      </dgm:prSet>
      <dgm:spPr/>
    </dgm:pt>
    <dgm:pt modelId="{AE3BFBFE-4F80-C74F-B1ED-DEB499421D43}" type="pres">
      <dgm:prSet presAssocID="{9B014A5F-A912-CE40-8F2B-EED71DA086FF}" presName="textaccent3" presStyleCnt="0"/>
      <dgm:spPr/>
    </dgm:pt>
    <dgm:pt modelId="{082E431C-CF90-B146-8356-526E047291B4}" type="pres">
      <dgm:prSet presAssocID="{9B014A5F-A912-CE40-8F2B-EED71DA086FF}" presName="accentRepeatNode" presStyleLbl="solidAlignAcc1" presStyleIdx="4" presStyleCnt="8"/>
      <dgm:spPr/>
    </dgm:pt>
    <dgm:pt modelId="{16AF6290-1788-BD41-87DD-E254DA9AA4C0}" type="pres">
      <dgm:prSet presAssocID="{0926A007-DEFF-2140-8D23-AAABECAF2E33}" presName="image3" presStyleCnt="0"/>
      <dgm:spPr/>
    </dgm:pt>
    <dgm:pt modelId="{B86DAB4B-B4EC-D847-B04C-0C4035F9F728}" type="pres">
      <dgm:prSet presAssocID="{0926A007-DEFF-2140-8D23-AAABECAF2E33}" presName="imageRepeatNode" presStyleLbl="alignAcc1" presStyleIdx="2" presStyleCnt="4"/>
      <dgm:spPr/>
    </dgm:pt>
    <dgm:pt modelId="{187ED741-B2C2-2A4E-8674-02A9D901E0E5}" type="pres">
      <dgm:prSet presAssocID="{0926A007-DEFF-2140-8D23-AAABECAF2E33}" presName="imageaccent3" presStyleCnt="0"/>
      <dgm:spPr/>
    </dgm:pt>
    <dgm:pt modelId="{57319669-9287-4742-822C-37332FF8E953}" type="pres">
      <dgm:prSet presAssocID="{0926A007-DEFF-2140-8D23-AAABECAF2E33}" presName="accentRepeatNode" presStyleLbl="solidAlignAcc1" presStyleIdx="5" presStyleCnt="8" custLinFactNeighborX="-5706"/>
      <dgm:spPr/>
    </dgm:pt>
    <dgm:pt modelId="{E053268B-E64A-B040-A993-B936857D0FD7}" type="pres">
      <dgm:prSet presAssocID="{F7593C5D-A5E9-384B-835B-93001091FACE}" presName="text4" presStyleCnt="0"/>
      <dgm:spPr/>
    </dgm:pt>
    <dgm:pt modelId="{6D9E7260-DE4A-3149-9C56-3462C019A68C}" type="pres">
      <dgm:prSet presAssocID="{F7593C5D-A5E9-384B-835B-93001091FACE}" presName="textRepeatNode" presStyleLbl="alignNode1" presStyleIdx="3" presStyleCnt="4">
        <dgm:presLayoutVars>
          <dgm:chMax val="0"/>
          <dgm:chPref val="0"/>
          <dgm:bulletEnabled val="1"/>
        </dgm:presLayoutVars>
      </dgm:prSet>
      <dgm:spPr/>
    </dgm:pt>
    <dgm:pt modelId="{F2C947EE-31B3-E142-A272-F8C56FE44DE3}" type="pres">
      <dgm:prSet presAssocID="{F7593C5D-A5E9-384B-835B-93001091FACE}" presName="textaccent4" presStyleCnt="0"/>
      <dgm:spPr/>
    </dgm:pt>
    <dgm:pt modelId="{425297AC-531A-DD43-84F2-59D3F6A22A60}" type="pres">
      <dgm:prSet presAssocID="{F7593C5D-A5E9-384B-835B-93001091FACE}" presName="accentRepeatNode" presStyleLbl="solidAlignAcc1" presStyleIdx="6" presStyleCnt="8"/>
      <dgm:spPr/>
    </dgm:pt>
    <dgm:pt modelId="{A6D8ADFA-2D0C-AC42-8B1F-ABEE780A48E6}" type="pres">
      <dgm:prSet presAssocID="{D38BCD3A-75D5-2C4C-99B2-955C92F0E745}" presName="image4" presStyleCnt="0"/>
      <dgm:spPr/>
    </dgm:pt>
    <dgm:pt modelId="{51E8B11F-79DB-CD43-881A-4D9FA6E3B016}" type="pres">
      <dgm:prSet presAssocID="{D38BCD3A-75D5-2C4C-99B2-955C92F0E745}" presName="imageRepeatNode" presStyleLbl="alignAcc1" presStyleIdx="3" presStyleCnt="4" custLinFactNeighborY="0"/>
      <dgm:spPr/>
    </dgm:pt>
    <dgm:pt modelId="{311E7513-E444-F447-A455-F883529DC3DE}" type="pres">
      <dgm:prSet presAssocID="{D38BCD3A-75D5-2C4C-99B2-955C92F0E745}" presName="imageaccent4" presStyleCnt="0"/>
      <dgm:spPr/>
    </dgm:pt>
    <dgm:pt modelId="{F292BB04-CD8C-D846-8E71-B255CB21E0AE}" type="pres">
      <dgm:prSet presAssocID="{D38BCD3A-75D5-2C4C-99B2-955C92F0E745}" presName="accentRepeatNode" presStyleLbl="solidAlignAcc1" presStyleIdx="7" presStyleCnt="8"/>
      <dgm:spPr/>
    </dgm:pt>
  </dgm:ptLst>
  <dgm:cxnLst>
    <dgm:cxn modelId="{98AFD907-B665-6846-B43D-2E76632AC7A7}" type="presOf" srcId="{9B014A5F-A912-CE40-8F2B-EED71DA086FF}" destId="{93A86B54-9ABF-8E46-BC44-149BB2AC5D82}" srcOrd="0" destOrd="0" presId="urn:microsoft.com/office/officeart/2008/layout/HexagonCluster"/>
    <dgm:cxn modelId="{A6A4E420-E06B-9444-AD30-FF0848967F7E}" type="presOf" srcId="{A44A69A6-D1E5-1449-BF1D-429DBB3B236A}" destId="{95238376-AF3F-B84D-893D-ADCF7C81F1F6}" srcOrd="0" destOrd="0" presId="urn:microsoft.com/office/officeart/2008/layout/HexagonCluster"/>
    <dgm:cxn modelId="{95A21922-C20E-F141-9E5F-7C880A10A4AC}" type="presOf" srcId="{D38BCD3A-75D5-2C4C-99B2-955C92F0E745}" destId="{51E8B11F-79DB-CD43-881A-4D9FA6E3B016}" srcOrd="0" destOrd="0" presId="urn:microsoft.com/office/officeart/2008/layout/HexagonCluster"/>
    <dgm:cxn modelId="{C8B3C150-6617-D349-9561-4032AF312878}" srcId="{A44A69A6-D1E5-1449-BF1D-429DBB3B236A}" destId="{AE218892-C5C1-D545-A95C-BF6EA56325C4}" srcOrd="0" destOrd="0" parTransId="{6D8C36E3-0D6C-AE45-8545-C22D5E8B7BD3}" sibTransId="{D6885789-DF7B-F34C-A664-F367DDEF8011}"/>
    <dgm:cxn modelId="{23DD5273-D612-4C44-A3AC-5263D94BD259}" srcId="{A44A69A6-D1E5-1449-BF1D-429DBB3B236A}" destId="{9B014A5F-A912-CE40-8F2B-EED71DA086FF}" srcOrd="2" destOrd="0" parTransId="{E70DC8D1-33C0-044A-BE52-25901CCDB16D}" sibTransId="{0926A007-DEFF-2140-8D23-AAABECAF2E33}"/>
    <dgm:cxn modelId="{D9461A81-F36D-FB4C-A1EF-F247D61C48A0}" srcId="{A44A69A6-D1E5-1449-BF1D-429DBB3B236A}" destId="{75834218-AE1F-254C-829B-26EBEB3F83AD}" srcOrd="1" destOrd="0" parTransId="{CD51625E-FE21-0344-9DFD-32EB76456185}" sibTransId="{271BC274-A366-9D42-9FBC-6013DBC6F354}"/>
    <dgm:cxn modelId="{870CA295-C1FD-D949-AB4C-A29CDEDBE2BD}" type="presOf" srcId="{75834218-AE1F-254C-829B-26EBEB3F83AD}" destId="{AA0A8668-F091-FE4F-894E-D5A7D9A4F887}" srcOrd="0" destOrd="0" presId="urn:microsoft.com/office/officeart/2008/layout/HexagonCluster"/>
    <dgm:cxn modelId="{2C88A9B0-A610-5143-973D-72FDCF627C6C}" type="presOf" srcId="{0926A007-DEFF-2140-8D23-AAABECAF2E33}" destId="{B86DAB4B-B4EC-D847-B04C-0C4035F9F728}" srcOrd="0" destOrd="0" presId="urn:microsoft.com/office/officeart/2008/layout/HexagonCluster"/>
    <dgm:cxn modelId="{201A45CB-2FB6-C747-92C4-850FB4B7FA5D}" srcId="{A44A69A6-D1E5-1449-BF1D-429DBB3B236A}" destId="{F7593C5D-A5E9-384B-835B-93001091FACE}" srcOrd="3" destOrd="0" parTransId="{078FF0A8-9421-044F-9625-ADFF0C224160}" sibTransId="{D38BCD3A-75D5-2C4C-99B2-955C92F0E745}"/>
    <dgm:cxn modelId="{2ACEECD5-300E-EE47-9668-8D5AFE02981B}" type="presOf" srcId="{F7593C5D-A5E9-384B-835B-93001091FACE}" destId="{6D9E7260-DE4A-3149-9C56-3462C019A68C}" srcOrd="0" destOrd="0" presId="urn:microsoft.com/office/officeart/2008/layout/HexagonCluster"/>
    <dgm:cxn modelId="{6B9FE0E2-8FCE-754D-A94C-293E428EB0CF}" type="presOf" srcId="{D6885789-DF7B-F34C-A664-F367DDEF8011}" destId="{C264325F-A48D-4640-8B32-8E39FA602921}" srcOrd="0" destOrd="0" presId="urn:microsoft.com/office/officeart/2008/layout/HexagonCluster"/>
    <dgm:cxn modelId="{1D2D27E6-B84A-8149-940A-E21E570E9AB4}" type="presOf" srcId="{271BC274-A366-9D42-9FBC-6013DBC6F354}" destId="{911399E9-8C1C-7B45-B27F-51DB26C38356}" srcOrd="0" destOrd="0" presId="urn:microsoft.com/office/officeart/2008/layout/HexagonCluster"/>
    <dgm:cxn modelId="{BE89B9EB-F016-7F48-A3C7-A15B87CCE563}" type="presOf" srcId="{AE218892-C5C1-D545-A95C-BF6EA56325C4}" destId="{44C52054-B137-ED48-BB8D-388FC6BCC6DF}" srcOrd="0" destOrd="0" presId="urn:microsoft.com/office/officeart/2008/layout/HexagonCluster"/>
    <dgm:cxn modelId="{4166F00C-CA6C-3247-8BC8-153BE243ADA8}" type="presParOf" srcId="{95238376-AF3F-B84D-893D-ADCF7C81F1F6}" destId="{B08091CA-FA54-014C-85FE-8C1514AAB2AC}" srcOrd="0" destOrd="0" presId="urn:microsoft.com/office/officeart/2008/layout/HexagonCluster"/>
    <dgm:cxn modelId="{F5ABF55A-6A5B-D747-AE29-C981B6316215}" type="presParOf" srcId="{B08091CA-FA54-014C-85FE-8C1514AAB2AC}" destId="{44C52054-B137-ED48-BB8D-388FC6BCC6DF}" srcOrd="0" destOrd="0" presId="urn:microsoft.com/office/officeart/2008/layout/HexagonCluster"/>
    <dgm:cxn modelId="{BD735A24-0F96-654F-B93E-A3C4E5A0534A}" type="presParOf" srcId="{95238376-AF3F-B84D-893D-ADCF7C81F1F6}" destId="{7890D6CF-7C27-5E47-8DA8-7C80A71AFF40}" srcOrd="1" destOrd="0" presId="urn:microsoft.com/office/officeart/2008/layout/HexagonCluster"/>
    <dgm:cxn modelId="{DD7EF3C4-3599-D944-8E83-A2F289407BB1}" type="presParOf" srcId="{7890D6CF-7C27-5E47-8DA8-7C80A71AFF40}" destId="{36933434-E0DC-D844-943D-E2DD57079012}" srcOrd="0" destOrd="0" presId="urn:microsoft.com/office/officeart/2008/layout/HexagonCluster"/>
    <dgm:cxn modelId="{E09A1ABA-5977-0443-A2A7-F714EC31B3EA}" type="presParOf" srcId="{95238376-AF3F-B84D-893D-ADCF7C81F1F6}" destId="{A9E7E83F-333A-3441-BDAD-3B195D855472}" srcOrd="2" destOrd="0" presId="urn:microsoft.com/office/officeart/2008/layout/HexagonCluster"/>
    <dgm:cxn modelId="{6A2E0107-32E4-9747-B552-0B862759DBCB}" type="presParOf" srcId="{A9E7E83F-333A-3441-BDAD-3B195D855472}" destId="{C264325F-A48D-4640-8B32-8E39FA602921}" srcOrd="0" destOrd="0" presId="urn:microsoft.com/office/officeart/2008/layout/HexagonCluster"/>
    <dgm:cxn modelId="{D49D8175-C683-9148-8FCB-7AA88F213E22}" type="presParOf" srcId="{95238376-AF3F-B84D-893D-ADCF7C81F1F6}" destId="{B8B7B3D1-D07E-AD4D-B6A7-B250CBB00F5D}" srcOrd="3" destOrd="0" presId="urn:microsoft.com/office/officeart/2008/layout/HexagonCluster"/>
    <dgm:cxn modelId="{ADAB635A-309E-0E49-A1A0-916B4757AA0C}" type="presParOf" srcId="{B8B7B3D1-D07E-AD4D-B6A7-B250CBB00F5D}" destId="{60C5433C-CAF8-9245-A26F-090FF3280C25}" srcOrd="0" destOrd="0" presId="urn:microsoft.com/office/officeart/2008/layout/HexagonCluster"/>
    <dgm:cxn modelId="{6C2A38AF-6B4D-8A4F-BDA9-644C7C19FAF4}" type="presParOf" srcId="{95238376-AF3F-B84D-893D-ADCF7C81F1F6}" destId="{DEFB89F4-1D61-B743-B74F-875E0059570E}" srcOrd="4" destOrd="0" presId="urn:microsoft.com/office/officeart/2008/layout/HexagonCluster"/>
    <dgm:cxn modelId="{35839335-909A-BF4C-855C-D5D435307083}" type="presParOf" srcId="{DEFB89F4-1D61-B743-B74F-875E0059570E}" destId="{AA0A8668-F091-FE4F-894E-D5A7D9A4F887}" srcOrd="0" destOrd="0" presId="urn:microsoft.com/office/officeart/2008/layout/HexagonCluster"/>
    <dgm:cxn modelId="{E0D57AEF-53EC-554D-BAF2-EC145F4BFC66}" type="presParOf" srcId="{95238376-AF3F-B84D-893D-ADCF7C81F1F6}" destId="{0BAF361F-B077-9848-8567-95FD7015809D}" srcOrd="5" destOrd="0" presId="urn:microsoft.com/office/officeart/2008/layout/HexagonCluster"/>
    <dgm:cxn modelId="{9701BA76-3C8A-D246-8DDE-9E1AABADDD39}" type="presParOf" srcId="{0BAF361F-B077-9848-8567-95FD7015809D}" destId="{31B46EDE-7DF7-2C48-893B-61A6ACBD97B1}" srcOrd="0" destOrd="0" presId="urn:microsoft.com/office/officeart/2008/layout/HexagonCluster"/>
    <dgm:cxn modelId="{8C01170E-5543-5B47-94A2-67BB4C7922B5}" type="presParOf" srcId="{95238376-AF3F-B84D-893D-ADCF7C81F1F6}" destId="{0FF46C66-9E81-6043-9316-42EE4C88BE5E}" srcOrd="6" destOrd="0" presId="urn:microsoft.com/office/officeart/2008/layout/HexagonCluster"/>
    <dgm:cxn modelId="{7ACA33E3-F4E6-DC4B-8428-8CBD70668689}" type="presParOf" srcId="{0FF46C66-9E81-6043-9316-42EE4C88BE5E}" destId="{911399E9-8C1C-7B45-B27F-51DB26C38356}" srcOrd="0" destOrd="0" presId="urn:microsoft.com/office/officeart/2008/layout/HexagonCluster"/>
    <dgm:cxn modelId="{E491BBA9-3704-774F-A69B-08046A4BA608}" type="presParOf" srcId="{95238376-AF3F-B84D-893D-ADCF7C81F1F6}" destId="{2AC9BF8F-0909-A449-B8AF-186DF9AC43CB}" srcOrd="7" destOrd="0" presId="urn:microsoft.com/office/officeart/2008/layout/HexagonCluster"/>
    <dgm:cxn modelId="{D75357E8-65F7-E54C-B734-B54B99A94DDF}" type="presParOf" srcId="{2AC9BF8F-0909-A449-B8AF-186DF9AC43CB}" destId="{3F804EC7-2DCF-9748-B963-5CC12BC7B0AC}" srcOrd="0" destOrd="0" presId="urn:microsoft.com/office/officeart/2008/layout/HexagonCluster"/>
    <dgm:cxn modelId="{DEC1A3E1-51A5-DB45-BF05-1DCC894565CB}" type="presParOf" srcId="{95238376-AF3F-B84D-893D-ADCF7C81F1F6}" destId="{8FDCF92E-5F2C-9D43-89E2-3A663AC1DFDD}" srcOrd="8" destOrd="0" presId="urn:microsoft.com/office/officeart/2008/layout/HexagonCluster"/>
    <dgm:cxn modelId="{2EE82E53-DE90-9049-B08F-FDB7D898CFB3}" type="presParOf" srcId="{8FDCF92E-5F2C-9D43-89E2-3A663AC1DFDD}" destId="{93A86B54-9ABF-8E46-BC44-149BB2AC5D82}" srcOrd="0" destOrd="0" presId="urn:microsoft.com/office/officeart/2008/layout/HexagonCluster"/>
    <dgm:cxn modelId="{79B005F7-65FE-3848-B7D9-03A141D8E10E}" type="presParOf" srcId="{95238376-AF3F-B84D-893D-ADCF7C81F1F6}" destId="{AE3BFBFE-4F80-C74F-B1ED-DEB499421D43}" srcOrd="9" destOrd="0" presId="urn:microsoft.com/office/officeart/2008/layout/HexagonCluster"/>
    <dgm:cxn modelId="{47BECC53-BDD0-934E-891D-AAD0A7DD59C5}" type="presParOf" srcId="{AE3BFBFE-4F80-C74F-B1ED-DEB499421D43}" destId="{082E431C-CF90-B146-8356-526E047291B4}" srcOrd="0" destOrd="0" presId="urn:microsoft.com/office/officeart/2008/layout/HexagonCluster"/>
    <dgm:cxn modelId="{C7FE3049-80F1-FB47-9BFF-86AB92FDC2B1}" type="presParOf" srcId="{95238376-AF3F-B84D-893D-ADCF7C81F1F6}" destId="{16AF6290-1788-BD41-87DD-E254DA9AA4C0}" srcOrd="10" destOrd="0" presId="urn:microsoft.com/office/officeart/2008/layout/HexagonCluster"/>
    <dgm:cxn modelId="{7802A16C-7A0A-8A42-A4D9-18E4622CEB6E}" type="presParOf" srcId="{16AF6290-1788-BD41-87DD-E254DA9AA4C0}" destId="{B86DAB4B-B4EC-D847-B04C-0C4035F9F728}" srcOrd="0" destOrd="0" presId="urn:microsoft.com/office/officeart/2008/layout/HexagonCluster"/>
    <dgm:cxn modelId="{841E79C1-5FEA-2D43-B8BC-7147DCF35001}" type="presParOf" srcId="{95238376-AF3F-B84D-893D-ADCF7C81F1F6}" destId="{187ED741-B2C2-2A4E-8674-02A9D901E0E5}" srcOrd="11" destOrd="0" presId="urn:microsoft.com/office/officeart/2008/layout/HexagonCluster"/>
    <dgm:cxn modelId="{33E614EF-7F45-6A49-923F-623B4B338214}" type="presParOf" srcId="{187ED741-B2C2-2A4E-8674-02A9D901E0E5}" destId="{57319669-9287-4742-822C-37332FF8E953}" srcOrd="0" destOrd="0" presId="urn:microsoft.com/office/officeart/2008/layout/HexagonCluster"/>
    <dgm:cxn modelId="{3998C09A-C311-844E-A9EC-C593AE798E51}" type="presParOf" srcId="{95238376-AF3F-B84D-893D-ADCF7C81F1F6}" destId="{E053268B-E64A-B040-A993-B936857D0FD7}" srcOrd="12" destOrd="0" presId="urn:microsoft.com/office/officeart/2008/layout/HexagonCluster"/>
    <dgm:cxn modelId="{655B4302-368A-4E41-85DB-47E0E8B2EBA2}" type="presParOf" srcId="{E053268B-E64A-B040-A993-B936857D0FD7}" destId="{6D9E7260-DE4A-3149-9C56-3462C019A68C}" srcOrd="0" destOrd="0" presId="urn:microsoft.com/office/officeart/2008/layout/HexagonCluster"/>
    <dgm:cxn modelId="{18C85B99-E86B-A24A-B6B4-5614759B7DC2}" type="presParOf" srcId="{95238376-AF3F-B84D-893D-ADCF7C81F1F6}" destId="{F2C947EE-31B3-E142-A272-F8C56FE44DE3}" srcOrd="13" destOrd="0" presId="urn:microsoft.com/office/officeart/2008/layout/HexagonCluster"/>
    <dgm:cxn modelId="{C00FE321-F484-1640-8995-AACD25C0CA91}" type="presParOf" srcId="{F2C947EE-31B3-E142-A272-F8C56FE44DE3}" destId="{425297AC-531A-DD43-84F2-59D3F6A22A60}" srcOrd="0" destOrd="0" presId="urn:microsoft.com/office/officeart/2008/layout/HexagonCluster"/>
    <dgm:cxn modelId="{18210DD6-7337-F149-8B92-255E3790967C}" type="presParOf" srcId="{95238376-AF3F-B84D-893D-ADCF7C81F1F6}" destId="{A6D8ADFA-2D0C-AC42-8B1F-ABEE780A48E6}" srcOrd="14" destOrd="0" presId="urn:microsoft.com/office/officeart/2008/layout/HexagonCluster"/>
    <dgm:cxn modelId="{D7082A74-A9F6-9C40-8200-03E1C6298D96}" type="presParOf" srcId="{A6D8ADFA-2D0C-AC42-8B1F-ABEE780A48E6}" destId="{51E8B11F-79DB-CD43-881A-4D9FA6E3B016}" srcOrd="0" destOrd="0" presId="urn:microsoft.com/office/officeart/2008/layout/HexagonCluster"/>
    <dgm:cxn modelId="{0D4729CB-CC87-8D43-9D6B-3CB62B953B8C}" type="presParOf" srcId="{95238376-AF3F-B84D-893D-ADCF7C81F1F6}" destId="{311E7513-E444-F447-A455-F883529DC3DE}" srcOrd="15" destOrd="0" presId="urn:microsoft.com/office/officeart/2008/layout/HexagonCluster"/>
    <dgm:cxn modelId="{6328114E-21A5-7F45-9A1A-2BC922928E9A}" type="presParOf" srcId="{311E7513-E444-F447-A455-F883529DC3DE}" destId="{F292BB04-CD8C-D846-8E71-B255CB21E0AE}"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D32ED4-4D5F-1A4C-8BA2-D0390C50DABC}"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D8694F7-233D-304A-BFAA-89122C92A13C}">
      <dgm:prSet phldrT="[Text]"/>
      <dgm:spPr/>
      <dgm:t>
        <a:bodyPr/>
        <a:lstStyle/>
        <a:p>
          <a:pPr>
            <a:lnSpc>
              <a:spcPct val="100000"/>
            </a:lnSpc>
            <a:defRPr b="1"/>
          </a:pPr>
          <a:r>
            <a:rPr lang="en-US" dirty="0"/>
            <a:t>Tomisin</a:t>
          </a:r>
        </a:p>
      </dgm:t>
    </dgm:pt>
    <dgm:pt modelId="{0EB9C802-687D-8B48-82EE-16BA67D8A37A}" type="parTrans" cxnId="{42C80538-D3D0-2E40-A150-3D32E28C620E}">
      <dgm:prSet/>
      <dgm:spPr/>
      <dgm:t>
        <a:bodyPr/>
        <a:lstStyle/>
        <a:p>
          <a:endParaRPr lang="en-US"/>
        </a:p>
      </dgm:t>
    </dgm:pt>
    <dgm:pt modelId="{95E118F1-311F-874B-B89A-3B2CC57E6733}" type="sibTrans" cxnId="{42C80538-D3D0-2E40-A150-3D32E28C620E}">
      <dgm:prSet/>
      <dgm:spPr/>
      <dgm:t>
        <a:bodyPr/>
        <a:lstStyle/>
        <a:p>
          <a:endParaRPr lang="en-US"/>
        </a:p>
      </dgm:t>
    </dgm:pt>
    <dgm:pt modelId="{C684426E-8B99-AF4F-AD90-C427573AE678}">
      <dgm:prSet phldrT="[Text]"/>
      <dgm:spPr/>
      <dgm:t>
        <a:bodyPr/>
        <a:lstStyle/>
        <a:p>
          <a:pPr>
            <a:lnSpc>
              <a:spcPct val="100000"/>
            </a:lnSpc>
          </a:pPr>
          <a:r>
            <a:rPr lang="en-US" u="none"/>
            <a:t>V&amp;V report presentation</a:t>
          </a:r>
          <a:endParaRPr lang="en-US"/>
        </a:p>
      </dgm:t>
    </dgm:pt>
    <dgm:pt modelId="{4E960436-091C-D54F-877F-BBA510B944C6}" type="parTrans" cxnId="{3B8094E3-2885-194E-B582-6F17E07A87FD}">
      <dgm:prSet/>
      <dgm:spPr/>
      <dgm:t>
        <a:bodyPr/>
        <a:lstStyle/>
        <a:p>
          <a:endParaRPr lang="en-US"/>
        </a:p>
      </dgm:t>
    </dgm:pt>
    <dgm:pt modelId="{F5B187A9-9996-694C-922E-E8F27D7D911D}" type="sibTrans" cxnId="{3B8094E3-2885-194E-B582-6F17E07A87FD}">
      <dgm:prSet/>
      <dgm:spPr/>
      <dgm:t>
        <a:bodyPr/>
        <a:lstStyle/>
        <a:p>
          <a:endParaRPr lang="en-US"/>
        </a:p>
      </dgm:t>
    </dgm:pt>
    <dgm:pt modelId="{A7B7A184-ECF9-D444-BD7D-7A499BB0E2AB}">
      <dgm:prSet phldrT="[Text]"/>
      <dgm:spPr/>
      <dgm:t>
        <a:bodyPr/>
        <a:lstStyle/>
        <a:p>
          <a:pPr>
            <a:lnSpc>
              <a:spcPct val="100000"/>
            </a:lnSpc>
          </a:pPr>
          <a:r>
            <a:rPr lang="en-US" u="none"/>
            <a:t>CAD and 3D printing</a:t>
          </a:r>
          <a:endParaRPr lang="en-US"/>
        </a:p>
      </dgm:t>
    </dgm:pt>
    <dgm:pt modelId="{AC8449FF-2C96-704A-8334-43EC51B749BE}" type="parTrans" cxnId="{96656BE0-8C8B-C24D-A12C-82DAA8CDD1C1}">
      <dgm:prSet/>
      <dgm:spPr/>
      <dgm:t>
        <a:bodyPr/>
        <a:lstStyle/>
        <a:p>
          <a:endParaRPr lang="en-US"/>
        </a:p>
      </dgm:t>
    </dgm:pt>
    <dgm:pt modelId="{D66760C6-2A80-5F4E-9AA0-3032C96C5873}" type="sibTrans" cxnId="{96656BE0-8C8B-C24D-A12C-82DAA8CDD1C1}">
      <dgm:prSet/>
      <dgm:spPr/>
      <dgm:t>
        <a:bodyPr/>
        <a:lstStyle/>
        <a:p>
          <a:endParaRPr lang="en-US"/>
        </a:p>
      </dgm:t>
    </dgm:pt>
    <dgm:pt modelId="{7E72481D-1A00-2E48-84D4-053DE4C7D026}">
      <dgm:prSet phldrT="[Text]"/>
      <dgm:spPr/>
      <dgm:t>
        <a:bodyPr/>
        <a:lstStyle/>
        <a:p>
          <a:pPr>
            <a:lnSpc>
              <a:spcPct val="100000"/>
            </a:lnSpc>
            <a:defRPr b="1"/>
          </a:pPr>
          <a:r>
            <a:rPr lang="en-US"/>
            <a:t>Katherine</a:t>
          </a:r>
        </a:p>
      </dgm:t>
    </dgm:pt>
    <dgm:pt modelId="{76BC1BD5-3686-3444-8C5A-77A6413E1107}" type="parTrans" cxnId="{8D95E199-2D88-3E42-BA1B-48529475D348}">
      <dgm:prSet/>
      <dgm:spPr/>
      <dgm:t>
        <a:bodyPr/>
        <a:lstStyle/>
        <a:p>
          <a:endParaRPr lang="en-US"/>
        </a:p>
      </dgm:t>
    </dgm:pt>
    <dgm:pt modelId="{E185ED59-DFEA-7F44-8D92-8AC949AB4DAF}" type="sibTrans" cxnId="{8D95E199-2D88-3E42-BA1B-48529475D348}">
      <dgm:prSet/>
      <dgm:spPr/>
      <dgm:t>
        <a:bodyPr/>
        <a:lstStyle/>
        <a:p>
          <a:endParaRPr lang="en-US"/>
        </a:p>
      </dgm:t>
    </dgm:pt>
    <dgm:pt modelId="{08BEC356-7BA3-D04D-AB8D-D26F66F80172}">
      <dgm:prSet phldrT="[Text]"/>
      <dgm:spPr/>
      <dgm:t>
        <a:bodyPr/>
        <a:lstStyle/>
        <a:p>
          <a:pPr>
            <a:lnSpc>
              <a:spcPct val="100000"/>
            </a:lnSpc>
          </a:pPr>
          <a:r>
            <a:rPr lang="en-US" u="none"/>
            <a:t>Preliminary report presentation</a:t>
          </a:r>
          <a:endParaRPr lang="en-US"/>
        </a:p>
      </dgm:t>
    </dgm:pt>
    <dgm:pt modelId="{1CB3D1C0-96F1-5B40-B293-1E08F5CC54BD}" type="parTrans" cxnId="{082C9C45-587E-4A4B-A959-1E0E22E5E793}">
      <dgm:prSet/>
      <dgm:spPr/>
      <dgm:t>
        <a:bodyPr/>
        <a:lstStyle/>
        <a:p>
          <a:endParaRPr lang="en-US"/>
        </a:p>
      </dgm:t>
    </dgm:pt>
    <dgm:pt modelId="{E7A8979A-BD4D-A44E-A6E8-48896915BFAB}" type="sibTrans" cxnId="{082C9C45-587E-4A4B-A959-1E0E22E5E793}">
      <dgm:prSet/>
      <dgm:spPr/>
      <dgm:t>
        <a:bodyPr/>
        <a:lstStyle/>
        <a:p>
          <a:endParaRPr lang="en-US"/>
        </a:p>
      </dgm:t>
    </dgm:pt>
    <dgm:pt modelId="{DDB34C3B-25A9-6444-A3D6-4B128CA3CBCF}">
      <dgm:prSet phldrT="[Text]"/>
      <dgm:spPr/>
      <dgm:t>
        <a:bodyPr/>
        <a:lstStyle/>
        <a:p>
          <a:pPr>
            <a:lnSpc>
              <a:spcPct val="100000"/>
            </a:lnSpc>
            <a:defRPr b="1"/>
          </a:pPr>
          <a:r>
            <a:rPr lang="en-US"/>
            <a:t>Lauren</a:t>
          </a:r>
        </a:p>
      </dgm:t>
    </dgm:pt>
    <dgm:pt modelId="{01F5E625-9412-6C4E-9BF8-016E6380645F}" type="parTrans" cxnId="{B8333425-D95E-EA47-A58B-844895C8AE7D}">
      <dgm:prSet/>
      <dgm:spPr/>
      <dgm:t>
        <a:bodyPr/>
        <a:lstStyle/>
        <a:p>
          <a:endParaRPr lang="en-US"/>
        </a:p>
      </dgm:t>
    </dgm:pt>
    <dgm:pt modelId="{DFD7418F-2553-D049-8A9D-77B835A7B44D}" type="sibTrans" cxnId="{B8333425-D95E-EA47-A58B-844895C8AE7D}">
      <dgm:prSet/>
      <dgm:spPr/>
      <dgm:t>
        <a:bodyPr/>
        <a:lstStyle/>
        <a:p>
          <a:endParaRPr lang="en-US"/>
        </a:p>
      </dgm:t>
    </dgm:pt>
    <dgm:pt modelId="{2E5425E1-4398-FA4B-8741-FE90C2F4B194}">
      <dgm:prSet phldrT="[Text]"/>
      <dgm:spPr/>
      <dgm:t>
        <a:bodyPr/>
        <a:lstStyle/>
        <a:p>
          <a:pPr>
            <a:lnSpc>
              <a:spcPct val="100000"/>
            </a:lnSpc>
          </a:pPr>
          <a:r>
            <a:rPr lang="en-US" u="none"/>
            <a:t>Progress report presentation</a:t>
          </a:r>
          <a:endParaRPr lang="en-US"/>
        </a:p>
      </dgm:t>
    </dgm:pt>
    <dgm:pt modelId="{5EC16EEF-2433-2642-B84A-1BA0B02CB68C}" type="parTrans" cxnId="{AA0E9F9B-1A63-9049-BD5C-AC449015B7E7}">
      <dgm:prSet/>
      <dgm:spPr/>
      <dgm:t>
        <a:bodyPr/>
        <a:lstStyle/>
        <a:p>
          <a:endParaRPr lang="en-US"/>
        </a:p>
      </dgm:t>
    </dgm:pt>
    <dgm:pt modelId="{F76D5751-A147-B242-82A3-8403A493A157}" type="sibTrans" cxnId="{AA0E9F9B-1A63-9049-BD5C-AC449015B7E7}">
      <dgm:prSet/>
      <dgm:spPr/>
      <dgm:t>
        <a:bodyPr/>
        <a:lstStyle/>
        <a:p>
          <a:endParaRPr lang="en-US"/>
        </a:p>
      </dgm:t>
    </dgm:pt>
    <dgm:pt modelId="{12EBC9B4-7579-4D41-A3B1-004421165B01}">
      <dgm:prSet phldrT="[Text]"/>
      <dgm:spPr/>
      <dgm:t>
        <a:bodyPr/>
        <a:lstStyle/>
        <a:p>
          <a:pPr>
            <a:lnSpc>
              <a:spcPct val="100000"/>
            </a:lnSpc>
          </a:pPr>
          <a:r>
            <a:rPr lang="en-US"/>
            <a:t>Part sourcing</a:t>
          </a:r>
        </a:p>
      </dgm:t>
    </dgm:pt>
    <dgm:pt modelId="{15CE28E5-445F-E744-A1A6-3E2CBB2BDEE1}" type="parTrans" cxnId="{39F454B7-E547-AA4E-938C-5821C4744559}">
      <dgm:prSet/>
      <dgm:spPr/>
      <dgm:t>
        <a:bodyPr/>
        <a:lstStyle/>
        <a:p>
          <a:endParaRPr lang="en-US"/>
        </a:p>
      </dgm:t>
    </dgm:pt>
    <dgm:pt modelId="{455906F1-7927-B547-9DC0-3233357FCBBD}" type="sibTrans" cxnId="{39F454B7-E547-AA4E-938C-5821C4744559}">
      <dgm:prSet/>
      <dgm:spPr/>
      <dgm:t>
        <a:bodyPr/>
        <a:lstStyle/>
        <a:p>
          <a:endParaRPr lang="en-US"/>
        </a:p>
      </dgm:t>
    </dgm:pt>
    <dgm:pt modelId="{1F53C775-14C9-2E4E-8091-1CEABFA88D7D}">
      <dgm:prSet/>
      <dgm:spPr/>
      <dgm:t>
        <a:bodyPr/>
        <a:lstStyle/>
        <a:p>
          <a:pPr>
            <a:lnSpc>
              <a:spcPct val="100000"/>
            </a:lnSpc>
          </a:pPr>
          <a:r>
            <a:rPr lang="en-US"/>
            <a:t>Weekly reports</a:t>
          </a:r>
        </a:p>
      </dgm:t>
    </dgm:pt>
    <dgm:pt modelId="{DF98E87C-E4CD-3F4F-914B-0143FF08BB3A}" type="parTrans" cxnId="{5DAA6200-3B5D-1C49-8CAB-AA838D563E59}">
      <dgm:prSet/>
      <dgm:spPr/>
      <dgm:t>
        <a:bodyPr/>
        <a:lstStyle/>
        <a:p>
          <a:endParaRPr lang="en-US"/>
        </a:p>
      </dgm:t>
    </dgm:pt>
    <dgm:pt modelId="{70A82EA6-8ED1-4F4A-8879-8D5C6115B53B}" type="sibTrans" cxnId="{5DAA6200-3B5D-1C49-8CAB-AA838D563E59}">
      <dgm:prSet/>
      <dgm:spPr/>
      <dgm:t>
        <a:bodyPr/>
        <a:lstStyle/>
        <a:p>
          <a:endParaRPr lang="en-US"/>
        </a:p>
      </dgm:t>
    </dgm:pt>
    <dgm:pt modelId="{04824CEF-85DD-054A-A91D-72DE4A1854CC}">
      <dgm:prSet/>
      <dgm:spPr/>
      <dgm:t>
        <a:bodyPr/>
        <a:lstStyle/>
        <a:p>
          <a:pPr>
            <a:lnSpc>
              <a:spcPct val="100000"/>
            </a:lnSpc>
          </a:pPr>
          <a:r>
            <a:rPr lang="en-US" u="none"/>
            <a:t>Main contact point with client</a:t>
          </a:r>
        </a:p>
      </dgm:t>
    </dgm:pt>
    <dgm:pt modelId="{CEE8FF07-D3A9-A247-A9AE-D23BB7B9C0CD}" type="parTrans" cxnId="{798E934F-CC24-BC4C-B13E-6A46FED45A18}">
      <dgm:prSet/>
      <dgm:spPr/>
      <dgm:t>
        <a:bodyPr/>
        <a:lstStyle/>
        <a:p>
          <a:endParaRPr lang="en-US"/>
        </a:p>
      </dgm:t>
    </dgm:pt>
    <dgm:pt modelId="{302D47F2-A163-F843-BAAA-B918F422627F}" type="sibTrans" cxnId="{798E934F-CC24-BC4C-B13E-6A46FED45A18}">
      <dgm:prSet/>
      <dgm:spPr/>
      <dgm:t>
        <a:bodyPr/>
        <a:lstStyle/>
        <a:p>
          <a:endParaRPr lang="en-US"/>
        </a:p>
      </dgm:t>
    </dgm:pt>
    <dgm:pt modelId="{156BDDAD-D31E-7340-B346-CBE8E82919E1}">
      <dgm:prSet/>
      <dgm:spPr/>
      <dgm:t>
        <a:bodyPr/>
        <a:lstStyle/>
        <a:p>
          <a:pPr>
            <a:lnSpc>
              <a:spcPct val="100000"/>
            </a:lnSpc>
          </a:pPr>
          <a:r>
            <a:rPr lang="en-US"/>
            <a:t>Webpage</a:t>
          </a:r>
          <a:endParaRPr lang="en-US" u="none"/>
        </a:p>
      </dgm:t>
    </dgm:pt>
    <dgm:pt modelId="{76C212BA-04E7-C249-90F0-B5EF3AB9A244}" type="parTrans" cxnId="{497D156D-F5EC-A546-8758-76BFA5A7C5BD}">
      <dgm:prSet/>
      <dgm:spPr/>
      <dgm:t>
        <a:bodyPr/>
        <a:lstStyle/>
        <a:p>
          <a:endParaRPr lang="en-US"/>
        </a:p>
      </dgm:t>
    </dgm:pt>
    <dgm:pt modelId="{86AF53AF-9F9D-ED49-9851-8643908F23DA}" type="sibTrans" cxnId="{497D156D-F5EC-A546-8758-76BFA5A7C5BD}">
      <dgm:prSet/>
      <dgm:spPr/>
      <dgm:t>
        <a:bodyPr/>
        <a:lstStyle/>
        <a:p>
          <a:endParaRPr lang="en-US"/>
        </a:p>
      </dgm:t>
    </dgm:pt>
    <dgm:pt modelId="{70C92781-6CF9-4D02-B837-971477E32F6B}" type="pres">
      <dgm:prSet presAssocID="{D7D32ED4-4D5F-1A4C-8BA2-D0390C50DABC}" presName="root" presStyleCnt="0">
        <dgm:presLayoutVars>
          <dgm:dir/>
          <dgm:resizeHandles val="exact"/>
        </dgm:presLayoutVars>
      </dgm:prSet>
      <dgm:spPr/>
    </dgm:pt>
    <dgm:pt modelId="{C23B3F35-7342-4421-8A1A-6D1E2A1F0968}" type="pres">
      <dgm:prSet presAssocID="{1D8694F7-233D-304A-BFAA-89122C92A13C}" presName="compNode" presStyleCnt="0"/>
      <dgm:spPr/>
    </dgm:pt>
    <dgm:pt modelId="{BC93A343-C0BD-44C6-8A8B-FB73999E92AA}" type="pres">
      <dgm:prSet presAssocID="{1D8694F7-233D-304A-BFAA-89122C92A13C}"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aby crawling"/>
        </a:ext>
      </dgm:extLst>
    </dgm:pt>
    <dgm:pt modelId="{CAD5AE47-6D0C-486C-B3A4-2300AAA0D23C}" type="pres">
      <dgm:prSet presAssocID="{1D8694F7-233D-304A-BFAA-89122C92A13C}" presName="iconSpace" presStyleCnt="0"/>
      <dgm:spPr/>
    </dgm:pt>
    <dgm:pt modelId="{DD37BEB4-6384-47AD-B8F9-7A6D084E0840}" type="pres">
      <dgm:prSet presAssocID="{1D8694F7-233D-304A-BFAA-89122C92A13C}" presName="parTx" presStyleLbl="revTx" presStyleIdx="0" presStyleCnt="6">
        <dgm:presLayoutVars>
          <dgm:chMax val="0"/>
          <dgm:chPref val="0"/>
        </dgm:presLayoutVars>
      </dgm:prSet>
      <dgm:spPr/>
    </dgm:pt>
    <dgm:pt modelId="{713510D0-1551-4956-980E-E0104979F0B1}" type="pres">
      <dgm:prSet presAssocID="{1D8694F7-233D-304A-BFAA-89122C92A13C}" presName="txSpace" presStyleCnt="0"/>
      <dgm:spPr/>
    </dgm:pt>
    <dgm:pt modelId="{CBDAA3BC-C110-4CE9-B31D-E623F41C4A82}" type="pres">
      <dgm:prSet presAssocID="{1D8694F7-233D-304A-BFAA-89122C92A13C}" presName="desTx" presStyleLbl="revTx" presStyleIdx="1" presStyleCnt="6">
        <dgm:presLayoutVars/>
      </dgm:prSet>
      <dgm:spPr/>
    </dgm:pt>
    <dgm:pt modelId="{61E31412-636B-4D49-A505-BC5626248B27}" type="pres">
      <dgm:prSet presAssocID="{95E118F1-311F-874B-B89A-3B2CC57E6733}" presName="sibTrans" presStyleCnt="0"/>
      <dgm:spPr/>
    </dgm:pt>
    <dgm:pt modelId="{4E94BA99-6BEC-4828-BD7E-7E8690EB6C76}" type="pres">
      <dgm:prSet presAssocID="{7E72481D-1A00-2E48-84D4-053DE4C7D026}" presName="compNode" presStyleCnt="0"/>
      <dgm:spPr/>
    </dgm:pt>
    <dgm:pt modelId="{BA10A81C-D3DE-4E74-ACF9-EB22112E508C}" type="pres">
      <dgm:prSet presAssocID="{7E72481D-1A00-2E48-84D4-053DE4C7D02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 chart"/>
        </a:ext>
      </dgm:extLst>
    </dgm:pt>
    <dgm:pt modelId="{81CAD333-D6D1-4387-846C-A2D6335A00F2}" type="pres">
      <dgm:prSet presAssocID="{7E72481D-1A00-2E48-84D4-053DE4C7D026}" presName="iconSpace" presStyleCnt="0"/>
      <dgm:spPr/>
    </dgm:pt>
    <dgm:pt modelId="{3F195D4F-FBE0-456E-B256-0CC0157E4DB8}" type="pres">
      <dgm:prSet presAssocID="{7E72481D-1A00-2E48-84D4-053DE4C7D026}" presName="parTx" presStyleLbl="revTx" presStyleIdx="2" presStyleCnt="6">
        <dgm:presLayoutVars>
          <dgm:chMax val="0"/>
          <dgm:chPref val="0"/>
        </dgm:presLayoutVars>
      </dgm:prSet>
      <dgm:spPr/>
    </dgm:pt>
    <dgm:pt modelId="{11BE0062-BE2C-4979-B3BA-64DDBB85FE25}" type="pres">
      <dgm:prSet presAssocID="{7E72481D-1A00-2E48-84D4-053DE4C7D026}" presName="txSpace" presStyleCnt="0"/>
      <dgm:spPr/>
    </dgm:pt>
    <dgm:pt modelId="{3581F9A3-3741-44B5-8C78-6A158279541D}" type="pres">
      <dgm:prSet presAssocID="{7E72481D-1A00-2E48-84D4-053DE4C7D026}" presName="desTx" presStyleLbl="revTx" presStyleIdx="3" presStyleCnt="6">
        <dgm:presLayoutVars/>
      </dgm:prSet>
      <dgm:spPr/>
    </dgm:pt>
    <dgm:pt modelId="{14164B06-9679-4FEA-8999-E60542ED1274}" type="pres">
      <dgm:prSet presAssocID="{E185ED59-DFEA-7F44-8D92-8AC949AB4DAF}" presName="sibTrans" presStyleCnt="0"/>
      <dgm:spPr/>
    </dgm:pt>
    <dgm:pt modelId="{44CD6032-2426-4FD5-AF11-37163D2396DF}" type="pres">
      <dgm:prSet presAssocID="{DDB34C3B-25A9-6444-A3D6-4B128CA3CBCF}" presName="compNode" presStyleCnt="0"/>
      <dgm:spPr/>
    </dgm:pt>
    <dgm:pt modelId="{E09114EA-762C-4266-9D82-77DE512C4D2C}" type="pres">
      <dgm:prSet presAssocID="{DDB34C3B-25A9-6444-A3D6-4B128CA3CBC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acher"/>
        </a:ext>
      </dgm:extLst>
    </dgm:pt>
    <dgm:pt modelId="{90004C1F-623B-4458-85A4-3AACE596E177}" type="pres">
      <dgm:prSet presAssocID="{DDB34C3B-25A9-6444-A3D6-4B128CA3CBCF}" presName="iconSpace" presStyleCnt="0"/>
      <dgm:spPr/>
    </dgm:pt>
    <dgm:pt modelId="{C0FD29A7-F4C7-417E-B8C7-EA208AA34657}" type="pres">
      <dgm:prSet presAssocID="{DDB34C3B-25A9-6444-A3D6-4B128CA3CBCF}" presName="parTx" presStyleLbl="revTx" presStyleIdx="4" presStyleCnt="6">
        <dgm:presLayoutVars>
          <dgm:chMax val="0"/>
          <dgm:chPref val="0"/>
        </dgm:presLayoutVars>
      </dgm:prSet>
      <dgm:spPr/>
    </dgm:pt>
    <dgm:pt modelId="{71DFC832-1437-4765-9CE4-74CCCDAC0DD7}" type="pres">
      <dgm:prSet presAssocID="{DDB34C3B-25A9-6444-A3D6-4B128CA3CBCF}" presName="txSpace" presStyleCnt="0"/>
      <dgm:spPr/>
    </dgm:pt>
    <dgm:pt modelId="{3299D73A-9646-4C4E-870B-01BDC3517F1B}" type="pres">
      <dgm:prSet presAssocID="{DDB34C3B-25A9-6444-A3D6-4B128CA3CBCF}" presName="desTx" presStyleLbl="revTx" presStyleIdx="5" presStyleCnt="6">
        <dgm:presLayoutVars/>
      </dgm:prSet>
      <dgm:spPr/>
    </dgm:pt>
  </dgm:ptLst>
  <dgm:cxnLst>
    <dgm:cxn modelId="{5DAA6200-3B5D-1C49-8CAB-AA838D563E59}" srcId="{7E72481D-1A00-2E48-84D4-053DE4C7D026}" destId="{1F53C775-14C9-2E4E-8091-1CEABFA88D7D}" srcOrd="1" destOrd="0" parTransId="{DF98E87C-E4CD-3F4F-914B-0143FF08BB3A}" sibTransId="{70A82EA6-8ED1-4F4A-8879-8D5C6115B53B}"/>
    <dgm:cxn modelId="{D5ED2417-0F87-8E4D-9E3E-76212F88DF90}" type="presOf" srcId="{C684426E-8B99-AF4F-AD90-C427573AE678}" destId="{CBDAA3BC-C110-4CE9-B31D-E623F41C4A82}" srcOrd="0" destOrd="0" presId="urn:microsoft.com/office/officeart/2018/5/layout/CenteredIconLabelDescriptionList"/>
    <dgm:cxn modelId="{8E9D971F-409E-2747-8065-E0252F516311}" type="presOf" srcId="{DDB34C3B-25A9-6444-A3D6-4B128CA3CBCF}" destId="{C0FD29A7-F4C7-417E-B8C7-EA208AA34657}" srcOrd="0" destOrd="0" presId="urn:microsoft.com/office/officeart/2018/5/layout/CenteredIconLabelDescriptionList"/>
    <dgm:cxn modelId="{B8333425-D95E-EA47-A58B-844895C8AE7D}" srcId="{D7D32ED4-4D5F-1A4C-8BA2-D0390C50DABC}" destId="{DDB34C3B-25A9-6444-A3D6-4B128CA3CBCF}" srcOrd="2" destOrd="0" parTransId="{01F5E625-9412-6C4E-9BF8-016E6380645F}" sibTransId="{DFD7418F-2553-D049-8A9D-77B835A7B44D}"/>
    <dgm:cxn modelId="{42C80538-D3D0-2E40-A150-3D32E28C620E}" srcId="{D7D32ED4-4D5F-1A4C-8BA2-D0390C50DABC}" destId="{1D8694F7-233D-304A-BFAA-89122C92A13C}" srcOrd="0" destOrd="0" parTransId="{0EB9C802-687D-8B48-82EE-16BA67D8A37A}" sibTransId="{95E118F1-311F-874B-B89A-3B2CC57E6733}"/>
    <dgm:cxn modelId="{ACD33C44-8C21-0045-A26D-B65A59D221D7}" type="presOf" srcId="{1D8694F7-233D-304A-BFAA-89122C92A13C}" destId="{DD37BEB4-6384-47AD-B8F9-7A6D084E0840}" srcOrd="0" destOrd="0" presId="urn:microsoft.com/office/officeart/2018/5/layout/CenteredIconLabelDescriptionList"/>
    <dgm:cxn modelId="{082C9C45-587E-4A4B-A959-1E0E22E5E793}" srcId="{7E72481D-1A00-2E48-84D4-053DE4C7D026}" destId="{08BEC356-7BA3-D04D-AB8D-D26F66F80172}" srcOrd="0" destOrd="0" parTransId="{1CB3D1C0-96F1-5B40-B293-1E08F5CC54BD}" sibTransId="{E7A8979A-BD4D-A44E-A6E8-48896915BFAB}"/>
    <dgm:cxn modelId="{798E934F-CC24-BC4C-B13E-6A46FED45A18}" srcId="{DDB34C3B-25A9-6444-A3D6-4B128CA3CBCF}" destId="{04824CEF-85DD-054A-A91D-72DE4A1854CC}" srcOrd="1" destOrd="0" parTransId="{CEE8FF07-D3A9-A247-A9AE-D23BB7B9C0CD}" sibTransId="{302D47F2-A163-F843-BAAA-B918F422627F}"/>
    <dgm:cxn modelId="{F6C18764-5383-0842-9C46-484BB4051DD8}" type="presOf" srcId="{04824CEF-85DD-054A-A91D-72DE4A1854CC}" destId="{3299D73A-9646-4C4E-870B-01BDC3517F1B}" srcOrd="0" destOrd="1" presId="urn:microsoft.com/office/officeart/2018/5/layout/CenteredIconLabelDescriptionList"/>
    <dgm:cxn modelId="{497D156D-F5EC-A546-8758-76BFA5A7C5BD}" srcId="{DDB34C3B-25A9-6444-A3D6-4B128CA3CBCF}" destId="{156BDDAD-D31E-7340-B346-CBE8E82919E1}" srcOrd="2" destOrd="0" parTransId="{76C212BA-04E7-C249-90F0-B5EF3AB9A244}" sibTransId="{86AF53AF-9F9D-ED49-9851-8643908F23DA}"/>
    <dgm:cxn modelId="{07314C8E-2101-4540-9AD5-E48F9424ACE8}" type="presOf" srcId="{D7D32ED4-4D5F-1A4C-8BA2-D0390C50DABC}" destId="{70C92781-6CF9-4D02-B837-971477E32F6B}" srcOrd="0" destOrd="0" presId="urn:microsoft.com/office/officeart/2018/5/layout/CenteredIconLabelDescriptionList"/>
    <dgm:cxn modelId="{8D95E199-2D88-3E42-BA1B-48529475D348}" srcId="{D7D32ED4-4D5F-1A4C-8BA2-D0390C50DABC}" destId="{7E72481D-1A00-2E48-84D4-053DE4C7D026}" srcOrd="1" destOrd="0" parTransId="{76BC1BD5-3686-3444-8C5A-77A6413E1107}" sibTransId="{E185ED59-DFEA-7F44-8D92-8AC949AB4DAF}"/>
    <dgm:cxn modelId="{AA0E9F9B-1A63-9049-BD5C-AC449015B7E7}" srcId="{DDB34C3B-25A9-6444-A3D6-4B128CA3CBCF}" destId="{2E5425E1-4398-FA4B-8741-FE90C2F4B194}" srcOrd="0" destOrd="0" parTransId="{5EC16EEF-2433-2642-B84A-1BA0B02CB68C}" sibTransId="{F76D5751-A147-B242-82A3-8403A493A157}"/>
    <dgm:cxn modelId="{D008DEA1-A21A-1545-894A-6B85B37EF716}" type="presOf" srcId="{A7B7A184-ECF9-D444-BD7D-7A499BB0E2AB}" destId="{CBDAA3BC-C110-4CE9-B31D-E623F41C4A82}" srcOrd="0" destOrd="1" presId="urn:microsoft.com/office/officeart/2018/5/layout/CenteredIconLabelDescriptionList"/>
    <dgm:cxn modelId="{39F454B7-E547-AA4E-938C-5821C4744559}" srcId="{1D8694F7-233D-304A-BFAA-89122C92A13C}" destId="{12EBC9B4-7579-4D41-A3B1-004421165B01}" srcOrd="2" destOrd="0" parTransId="{15CE28E5-445F-E744-A1A6-3E2CBB2BDEE1}" sibTransId="{455906F1-7927-B547-9DC0-3233357FCBBD}"/>
    <dgm:cxn modelId="{96656BE0-8C8B-C24D-A12C-82DAA8CDD1C1}" srcId="{1D8694F7-233D-304A-BFAA-89122C92A13C}" destId="{A7B7A184-ECF9-D444-BD7D-7A499BB0E2AB}" srcOrd="1" destOrd="0" parTransId="{AC8449FF-2C96-704A-8334-43EC51B749BE}" sibTransId="{D66760C6-2A80-5F4E-9AA0-3032C96C5873}"/>
    <dgm:cxn modelId="{3B8094E3-2885-194E-B582-6F17E07A87FD}" srcId="{1D8694F7-233D-304A-BFAA-89122C92A13C}" destId="{C684426E-8B99-AF4F-AD90-C427573AE678}" srcOrd="0" destOrd="0" parTransId="{4E960436-091C-D54F-877F-BBA510B944C6}" sibTransId="{F5B187A9-9996-694C-922E-E8F27D7D911D}"/>
    <dgm:cxn modelId="{2C19B6E3-0868-4743-9BC7-F7E5478E71F1}" type="presOf" srcId="{08BEC356-7BA3-D04D-AB8D-D26F66F80172}" destId="{3581F9A3-3741-44B5-8C78-6A158279541D}" srcOrd="0" destOrd="0" presId="urn:microsoft.com/office/officeart/2018/5/layout/CenteredIconLabelDescriptionList"/>
    <dgm:cxn modelId="{B140D9E8-A02E-D140-AC6E-600C3683576B}" type="presOf" srcId="{2E5425E1-4398-FA4B-8741-FE90C2F4B194}" destId="{3299D73A-9646-4C4E-870B-01BDC3517F1B}" srcOrd="0" destOrd="0" presId="urn:microsoft.com/office/officeart/2018/5/layout/CenteredIconLabelDescriptionList"/>
    <dgm:cxn modelId="{6EEB68EB-309A-C644-92A2-7F036F1F0E54}" type="presOf" srcId="{7E72481D-1A00-2E48-84D4-053DE4C7D026}" destId="{3F195D4F-FBE0-456E-B256-0CC0157E4DB8}" srcOrd="0" destOrd="0" presId="urn:microsoft.com/office/officeart/2018/5/layout/CenteredIconLabelDescriptionList"/>
    <dgm:cxn modelId="{667552F0-6D3F-4D48-8814-40D1852850F7}" type="presOf" srcId="{1F53C775-14C9-2E4E-8091-1CEABFA88D7D}" destId="{3581F9A3-3741-44B5-8C78-6A158279541D}" srcOrd="0" destOrd="1" presId="urn:microsoft.com/office/officeart/2018/5/layout/CenteredIconLabelDescriptionList"/>
    <dgm:cxn modelId="{C303DAF4-8782-A24D-8310-73B966A834A7}" type="presOf" srcId="{12EBC9B4-7579-4D41-A3B1-004421165B01}" destId="{CBDAA3BC-C110-4CE9-B31D-E623F41C4A82}" srcOrd="0" destOrd="2" presId="urn:microsoft.com/office/officeart/2018/5/layout/CenteredIconLabelDescriptionList"/>
    <dgm:cxn modelId="{B46CB8FA-7A2F-B14D-92F1-F502A386B20C}" type="presOf" srcId="{156BDDAD-D31E-7340-B346-CBE8E82919E1}" destId="{3299D73A-9646-4C4E-870B-01BDC3517F1B}" srcOrd="0" destOrd="2" presId="urn:microsoft.com/office/officeart/2018/5/layout/CenteredIconLabelDescriptionList"/>
    <dgm:cxn modelId="{BAA63F84-EFDB-094C-A9A6-84F9D3E5B36D}" type="presParOf" srcId="{70C92781-6CF9-4D02-B837-971477E32F6B}" destId="{C23B3F35-7342-4421-8A1A-6D1E2A1F0968}" srcOrd="0" destOrd="0" presId="urn:microsoft.com/office/officeart/2018/5/layout/CenteredIconLabelDescriptionList"/>
    <dgm:cxn modelId="{F9FAA647-46D4-C648-941E-6D0C1FF63B32}" type="presParOf" srcId="{C23B3F35-7342-4421-8A1A-6D1E2A1F0968}" destId="{BC93A343-C0BD-44C6-8A8B-FB73999E92AA}" srcOrd="0" destOrd="0" presId="urn:microsoft.com/office/officeart/2018/5/layout/CenteredIconLabelDescriptionList"/>
    <dgm:cxn modelId="{5EB86666-5364-C543-AC79-1E74FEC3152C}" type="presParOf" srcId="{C23B3F35-7342-4421-8A1A-6D1E2A1F0968}" destId="{CAD5AE47-6D0C-486C-B3A4-2300AAA0D23C}" srcOrd="1" destOrd="0" presId="urn:microsoft.com/office/officeart/2018/5/layout/CenteredIconLabelDescriptionList"/>
    <dgm:cxn modelId="{9FBF8D64-3F40-AD41-970F-C87ABE7A70A4}" type="presParOf" srcId="{C23B3F35-7342-4421-8A1A-6D1E2A1F0968}" destId="{DD37BEB4-6384-47AD-B8F9-7A6D084E0840}" srcOrd="2" destOrd="0" presId="urn:microsoft.com/office/officeart/2018/5/layout/CenteredIconLabelDescriptionList"/>
    <dgm:cxn modelId="{D613E84D-B1C2-CA44-94A2-7A2025770C4D}" type="presParOf" srcId="{C23B3F35-7342-4421-8A1A-6D1E2A1F0968}" destId="{713510D0-1551-4956-980E-E0104979F0B1}" srcOrd="3" destOrd="0" presId="urn:microsoft.com/office/officeart/2018/5/layout/CenteredIconLabelDescriptionList"/>
    <dgm:cxn modelId="{E1EBB434-FAC8-3E4D-B9E3-737B0A6EA673}" type="presParOf" srcId="{C23B3F35-7342-4421-8A1A-6D1E2A1F0968}" destId="{CBDAA3BC-C110-4CE9-B31D-E623F41C4A82}" srcOrd="4" destOrd="0" presId="urn:microsoft.com/office/officeart/2018/5/layout/CenteredIconLabelDescriptionList"/>
    <dgm:cxn modelId="{CFBBE32D-FDF8-2E4D-86D1-4857B755E3C3}" type="presParOf" srcId="{70C92781-6CF9-4D02-B837-971477E32F6B}" destId="{61E31412-636B-4D49-A505-BC5626248B27}" srcOrd="1" destOrd="0" presId="urn:microsoft.com/office/officeart/2018/5/layout/CenteredIconLabelDescriptionList"/>
    <dgm:cxn modelId="{02540959-71BD-DD4A-B546-36BEAF595C8E}" type="presParOf" srcId="{70C92781-6CF9-4D02-B837-971477E32F6B}" destId="{4E94BA99-6BEC-4828-BD7E-7E8690EB6C76}" srcOrd="2" destOrd="0" presId="urn:microsoft.com/office/officeart/2018/5/layout/CenteredIconLabelDescriptionList"/>
    <dgm:cxn modelId="{6533167E-7DC0-8144-97F2-0E561BC0703C}" type="presParOf" srcId="{4E94BA99-6BEC-4828-BD7E-7E8690EB6C76}" destId="{BA10A81C-D3DE-4E74-ACF9-EB22112E508C}" srcOrd="0" destOrd="0" presId="urn:microsoft.com/office/officeart/2018/5/layout/CenteredIconLabelDescriptionList"/>
    <dgm:cxn modelId="{90CC0D56-53AD-1A44-88AD-C72251E5DD25}" type="presParOf" srcId="{4E94BA99-6BEC-4828-BD7E-7E8690EB6C76}" destId="{81CAD333-D6D1-4387-846C-A2D6335A00F2}" srcOrd="1" destOrd="0" presId="urn:microsoft.com/office/officeart/2018/5/layout/CenteredIconLabelDescriptionList"/>
    <dgm:cxn modelId="{77EFEB44-3169-6947-AAA0-076AE71AC34C}" type="presParOf" srcId="{4E94BA99-6BEC-4828-BD7E-7E8690EB6C76}" destId="{3F195D4F-FBE0-456E-B256-0CC0157E4DB8}" srcOrd="2" destOrd="0" presId="urn:microsoft.com/office/officeart/2018/5/layout/CenteredIconLabelDescriptionList"/>
    <dgm:cxn modelId="{EFACA209-F550-5841-AFD3-1233D032330B}" type="presParOf" srcId="{4E94BA99-6BEC-4828-BD7E-7E8690EB6C76}" destId="{11BE0062-BE2C-4979-B3BA-64DDBB85FE25}" srcOrd="3" destOrd="0" presId="urn:microsoft.com/office/officeart/2018/5/layout/CenteredIconLabelDescriptionList"/>
    <dgm:cxn modelId="{1E824439-1802-9041-A560-E54D7B09FBB7}" type="presParOf" srcId="{4E94BA99-6BEC-4828-BD7E-7E8690EB6C76}" destId="{3581F9A3-3741-44B5-8C78-6A158279541D}" srcOrd="4" destOrd="0" presId="urn:microsoft.com/office/officeart/2018/5/layout/CenteredIconLabelDescriptionList"/>
    <dgm:cxn modelId="{DCEEB819-A73E-714F-9B33-E2229B5A2BD6}" type="presParOf" srcId="{70C92781-6CF9-4D02-B837-971477E32F6B}" destId="{14164B06-9679-4FEA-8999-E60542ED1274}" srcOrd="3" destOrd="0" presId="urn:microsoft.com/office/officeart/2018/5/layout/CenteredIconLabelDescriptionList"/>
    <dgm:cxn modelId="{6A1F54E0-B181-E641-B015-769287824660}" type="presParOf" srcId="{70C92781-6CF9-4D02-B837-971477E32F6B}" destId="{44CD6032-2426-4FD5-AF11-37163D2396DF}" srcOrd="4" destOrd="0" presId="urn:microsoft.com/office/officeart/2018/5/layout/CenteredIconLabelDescriptionList"/>
    <dgm:cxn modelId="{41423F12-E49C-F14E-895A-5114EEC773D4}" type="presParOf" srcId="{44CD6032-2426-4FD5-AF11-37163D2396DF}" destId="{E09114EA-762C-4266-9D82-77DE512C4D2C}" srcOrd="0" destOrd="0" presId="urn:microsoft.com/office/officeart/2018/5/layout/CenteredIconLabelDescriptionList"/>
    <dgm:cxn modelId="{24901DB3-CCCC-4E4A-8F2D-E332C7552BA2}" type="presParOf" srcId="{44CD6032-2426-4FD5-AF11-37163D2396DF}" destId="{90004C1F-623B-4458-85A4-3AACE596E177}" srcOrd="1" destOrd="0" presId="urn:microsoft.com/office/officeart/2018/5/layout/CenteredIconLabelDescriptionList"/>
    <dgm:cxn modelId="{F768BC39-0DA3-A74F-A0E4-4449C2C7C3C3}" type="presParOf" srcId="{44CD6032-2426-4FD5-AF11-37163D2396DF}" destId="{C0FD29A7-F4C7-417E-B8C7-EA208AA34657}" srcOrd="2" destOrd="0" presId="urn:microsoft.com/office/officeart/2018/5/layout/CenteredIconLabelDescriptionList"/>
    <dgm:cxn modelId="{52C06A9F-E8C9-1344-BA64-3EADB181B11A}" type="presParOf" srcId="{44CD6032-2426-4FD5-AF11-37163D2396DF}" destId="{71DFC832-1437-4765-9CE4-74CCCDAC0DD7}" srcOrd="3" destOrd="0" presId="urn:microsoft.com/office/officeart/2018/5/layout/CenteredIconLabelDescriptionList"/>
    <dgm:cxn modelId="{2B9A9F0E-88F8-5A42-A585-73A8316F7463}" type="presParOf" srcId="{44CD6032-2426-4FD5-AF11-37163D2396DF}" destId="{3299D73A-9646-4C4E-870B-01BDC3517F1B}"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6FBD7E-CFBA-6741-A78B-5BC7BB2FBF0A}">
      <dsp:nvSpPr>
        <dsp:cNvPr id="0" name=""/>
        <dsp:cNvSpPr/>
      </dsp:nvSpPr>
      <dsp:spPr>
        <a:xfrm>
          <a:off x="2504" y="2101024"/>
          <a:ext cx="2512379" cy="1004951"/>
        </a:xfrm>
        <a:prstGeom prst="homePlate">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56007" rIns="28004" bIns="56007" numCol="1" spcCol="1270" anchor="ctr" anchorCtr="0">
          <a:noAutofit/>
        </a:bodyPr>
        <a:lstStyle/>
        <a:p>
          <a:pPr marL="0" lvl="0" indent="0" algn="ctr" defTabSz="933450">
            <a:lnSpc>
              <a:spcPct val="90000"/>
            </a:lnSpc>
            <a:spcBef>
              <a:spcPct val="0"/>
            </a:spcBef>
            <a:spcAft>
              <a:spcPct val="35000"/>
            </a:spcAft>
            <a:buNone/>
          </a:pPr>
          <a:r>
            <a:rPr lang="en-US" sz="2100" kern="1200" dirty="0"/>
            <a:t>Background of the Problem</a:t>
          </a:r>
        </a:p>
      </dsp:txBody>
      <dsp:txXfrm>
        <a:off x="2504" y="2101024"/>
        <a:ext cx="2261141" cy="1004951"/>
      </dsp:txXfrm>
    </dsp:sp>
    <dsp:sp modelId="{C2692A9D-9868-E647-8B0A-85CE11EE8559}">
      <dsp:nvSpPr>
        <dsp:cNvPr id="0" name=""/>
        <dsp:cNvSpPr/>
      </dsp:nvSpPr>
      <dsp:spPr>
        <a:xfrm>
          <a:off x="2012408" y="2101024"/>
          <a:ext cx="2512379" cy="1004951"/>
        </a:xfrm>
        <a:prstGeom prst="chevron">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r>
            <a:rPr lang="en-US" sz="2100" kern="1200" dirty="0"/>
            <a:t>Project Scope </a:t>
          </a:r>
        </a:p>
      </dsp:txBody>
      <dsp:txXfrm>
        <a:off x="2514884" y="2101024"/>
        <a:ext cx="1507428" cy="1004951"/>
      </dsp:txXfrm>
    </dsp:sp>
    <dsp:sp modelId="{79D53B9D-DB5B-FA46-8EAE-9343F2D74A0C}">
      <dsp:nvSpPr>
        <dsp:cNvPr id="0" name=""/>
        <dsp:cNvSpPr/>
      </dsp:nvSpPr>
      <dsp:spPr>
        <a:xfrm>
          <a:off x="4022312" y="2101024"/>
          <a:ext cx="2512379" cy="1004951"/>
        </a:xfrm>
        <a:prstGeom prst="chevron">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r>
            <a:rPr lang="en-US" sz="2100" kern="1200" dirty="0"/>
            <a:t>Existing</a:t>
          </a:r>
          <a:r>
            <a:rPr lang="en-US" sz="2100" kern="1200" baseline="0" dirty="0"/>
            <a:t> Solutions</a:t>
          </a:r>
          <a:endParaRPr lang="en-US" sz="2100" kern="1200" dirty="0"/>
        </a:p>
      </dsp:txBody>
      <dsp:txXfrm>
        <a:off x="4524788" y="2101024"/>
        <a:ext cx="1507428" cy="1004951"/>
      </dsp:txXfrm>
    </dsp:sp>
    <dsp:sp modelId="{72C70C76-195D-014F-B12E-CEC76A39F718}">
      <dsp:nvSpPr>
        <dsp:cNvPr id="0" name=""/>
        <dsp:cNvSpPr/>
      </dsp:nvSpPr>
      <dsp:spPr>
        <a:xfrm>
          <a:off x="6032215" y="2101024"/>
          <a:ext cx="2512379" cy="1004951"/>
        </a:xfrm>
        <a:prstGeom prst="chevron">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r>
            <a:rPr lang="en-US" sz="2100" kern="1200" dirty="0"/>
            <a:t>Project Organization</a:t>
          </a:r>
        </a:p>
      </dsp:txBody>
      <dsp:txXfrm>
        <a:off x="6534691" y="2101024"/>
        <a:ext cx="1507428" cy="10049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5C2E3A-F761-1047-B731-CC3F3DF2E50B}">
      <dsp:nvSpPr>
        <dsp:cNvPr id="0" name=""/>
        <dsp:cNvSpPr/>
      </dsp:nvSpPr>
      <dsp:spPr>
        <a:xfrm>
          <a:off x="6931" y="884754"/>
          <a:ext cx="2071799" cy="1243079"/>
        </a:xfrm>
        <a:prstGeom prst="roundRect">
          <a:avLst>
            <a:gd name="adj" fmla="val 10000"/>
          </a:avLst>
        </a:prstGeom>
        <a:solidFill>
          <a:schemeClr val="accent5">
            <a:lumMod val="60000"/>
            <a:lumOff val="40000"/>
          </a:schemeClr>
        </a:solidFill>
        <a:ln>
          <a:solidFill>
            <a:schemeClr val="accent5"/>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Crawling</a:t>
          </a:r>
        </a:p>
      </dsp:txBody>
      <dsp:txXfrm>
        <a:off x="43340" y="921163"/>
        <a:ext cx="1998981" cy="1170261"/>
      </dsp:txXfrm>
    </dsp:sp>
    <dsp:sp modelId="{36C714AD-3D03-CA4F-AEB4-26E5E3600232}">
      <dsp:nvSpPr>
        <dsp:cNvPr id="0" name=""/>
        <dsp:cNvSpPr/>
      </dsp:nvSpPr>
      <dsp:spPr>
        <a:xfrm>
          <a:off x="2285910" y="1249391"/>
          <a:ext cx="439221" cy="513806"/>
        </a:xfrm>
        <a:prstGeom prst="rightArrow">
          <a:avLst>
            <a:gd name="adj1" fmla="val 60000"/>
            <a:gd name="adj2" fmla="val 50000"/>
          </a:avLst>
        </a:prstGeom>
        <a:solidFill>
          <a:schemeClr val="accent5">
            <a:lumMod val="60000"/>
            <a:lumOff val="40000"/>
          </a:schemeClr>
        </a:solidFill>
        <a:ln>
          <a:solidFill>
            <a:schemeClr val="accent5"/>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285910" y="1352152"/>
        <a:ext cx="307455" cy="308284"/>
      </dsp:txXfrm>
    </dsp:sp>
    <dsp:sp modelId="{967BDD8B-9774-5A46-9FDC-4D70ED44C508}">
      <dsp:nvSpPr>
        <dsp:cNvPr id="0" name=""/>
        <dsp:cNvSpPr/>
      </dsp:nvSpPr>
      <dsp:spPr>
        <a:xfrm>
          <a:off x="2907450" y="884754"/>
          <a:ext cx="2071799" cy="1243079"/>
        </a:xfrm>
        <a:prstGeom prst="roundRect">
          <a:avLst>
            <a:gd name="adj" fmla="val 10000"/>
          </a:avLst>
        </a:prstGeom>
        <a:solidFill>
          <a:schemeClr val="accent5">
            <a:lumMod val="60000"/>
            <a:lumOff val="40000"/>
          </a:schemeClr>
        </a:solidFill>
        <a:ln>
          <a:solidFill>
            <a:schemeClr val="accent5"/>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Mobility</a:t>
          </a:r>
        </a:p>
      </dsp:txBody>
      <dsp:txXfrm>
        <a:off x="2943859" y="921163"/>
        <a:ext cx="1998981" cy="1170261"/>
      </dsp:txXfrm>
    </dsp:sp>
    <dsp:sp modelId="{B238BB52-BC0F-394C-BC9E-31C342307715}">
      <dsp:nvSpPr>
        <dsp:cNvPr id="0" name=""/>
        <dsp:cNvSpPr/>
      </dsp:nvSpPr>
      <dsp:spPr>
        <a:xfrm>
          <a:off x="5186429" y="1249391"/>
          <a:ext cx="439221" cy="513806"/>
        </a:xfrm>
        <a:prstGeom prst="rightArrow">
          <a:avLst>
            <a:gd name="adj1" fmla="val 60000"/>
            <a:gd name="adj2" fmla="val 50000"/>
          </a:avLst>
        </a:prstGeom>
        <a:solidFill>
          <a:schemeClr val="accent5">
            <a:lumMod val="60000"/>
            <a:lumOff val="40000"/>
          </a:schemeClr>
        </a:solidFill>
        <a:ln>
          <a:solidFill>
            <a:schemeClr val="accent5"/>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5186429" y="1352152"/>
        <a:ext cx="307455" cy="308284"/>
      </dsp:txXfrm>
    </dsp:sp>
    <dsp:sp modelId="{0C7C2648-48D9-A842-BB15-103532810A9F}">
      <dsp:nvSpPr>
        <dsp:cNvPr id="0" name=""/>
        <dsp:cNvSpPr/>
      </dsp:nvSpPr>
      <dsp:spPr>
        <a:xfrm>
          <a:off x="5807969" y="884754"/>
          <a:ext cx="2071799" cy="1243079"/>
        </a:xfrm>
        <a:prstGeom prst="roundRect">
          <a:avLst>
            <a:gd name="adj" fmla="val 10000"/>
          </a:avLst>
        </a:prstGeom>
        <a:solidFill>
          <a:schemeClr val="accent5">
            <a:lumMod val="60000"/>
            <a:lumOff val="40000"/>
          </a:schemeClr>
        </a:solidFill>
        <a:ln>
          <a:solidFill>
            <a:schemeClr val="accent5"/>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Social and Mental Development</a:t>
          </a:r>
        </a:p>
      </dsp:txBody>
      <dsp:txXfrm>
        <a:off x="5844378" y="921163"/>
        <a:ext cx="1998981" cy="11702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E2FFBC-7F4C-E848-8534-8102240FD876}">
      <dsp:nvSpPr>
        <dsp:cNvPr id="0" name=""/>
        <dsp:cNvSpPr/>
      </dsp:nvSpPr>
      <dsp:spPr>
        <a:xfrm rot="2562956">
          <a:off x="2602074" y="3696096"/>
          <a:ext cx="795529" cy="53789"/>
        </a:xfrm>
        <a:custGeom>
          <a:avLst/>
          <a:gdLst/>
          <a:ahLst/>
          <a:cxnLst/>
          <a:rect l="0" t="0" r="0" b="0"/>
          <a:pathLst>
            <a:path>
              <a:moveTo>
                <a:pt x="0" y="26894"/>
              </a:moveTo>
              <a:lnTo>
                <a:pt x="795529" y="26894"/>
              </a:lnTo>
            </a:path>
          </a:pathLst>
        </a:custGeom>
        <a:noFill/>
        <a:ln w="12700" cap="flat" cmpd="sng" algn="ctr">
          <a:solidFill>
            <a:schemeClr val="dk1"/>
          </a:solidFill>
          <a:prstDash val="solid"/>
          <a:miter lim="800000"/>
        </a:ln>
        <a:effectLst/>
      </dsp:spPr>
      <dsp:style>
        <a:lnRef idx="2">
          <a:schemeClr val="dk1"/>
        </a:lnRef>
        <a:fillRef idx="0">
          <a:schemeClr val="dk1"/>
        </a:fillRef>
        <a:effectRef idx="1">
          <a:schemeClr val="dk1"/>
        </a:effectRef>
        <a:fontRef idx="minor">
          <a:schemeClr val="tx1"/>
        </a:fontRef>
      </dsp:style>
    </dsp:sp>
    <dsp:sp modelId="{D5350BE8-80E6-294A-A52D-B1F67218A362}">
      <dsp:nvSpPr>
        <dsp:cNvPr id="0" name=""/>
        <dsp:cNvSpPr/>
      </dsp:nvSpPr>
      <dsp:spPr>
        <a:xfrm>
          <a:off x="2707590" y="2607448"/>
          <a:ext cx="885020" cy="53789"/>
        </a:xfrm>
        <a:custGeom>
          <a:avLst/>
          <a:gdLst/>
          <a:ahLst/>
          <a:cxnLst/>
          <a:rect l="0" t="0" r="0" b="0"/>
          <a:pathLst>
            <a:path>
              <a:moveTo>
                <a:pt x="0" y="26894"/>
              </a:moveTo>
              <a:lnTo>
                <a:pt x="885020" y="26894"/>
              </a:lnTo>
            </a:path>
          </a:pathLst>
        </a:custGeom>
        <a:noFill/>
        <a:ln w="12700" cap="flat" cmpd="sng" algn="ctr">
          <a:solidFill>
            <a:schemeClr val="dk1"/>
          </a:solidFill>
          <a:prstDash val="solid"/>
          <a:miter lim="800000"/>
        </a:ln>
        <a:effectLst/>
      </dsp:spPr>
      <dsp:style>
        <a:lnRef idx="2">
          <a:schemeClr val="dk1"/>
        </a:lnRef>
        <a:fillRef idx="0">
          <a:schemeClr val="dk1"/>
        </a:fillRef>
        <a:effectRef idx="1">
          <a:schemeClr val="dk1"/>
        </a:effectRef>
        <a:fontRef idx="minor">
          <a:schemeClr val="tx1"/>
        </a:fontRef>
      </dsp:style>
    </dsp:sp>
    <dsp:sp modelId="{F170637D-65ED-7646-85F7-6F1E397A21D3}">
      <dsp:nvSpPr>
        <dsp:cNvPr id="0" name=""/>
        <dsp:cNvSpPr/>
      </dsp:nvSpPr>
      <dsp:spPr>
        <a:xfrm rot="19037044">
          <a:off x="2602074" y="1518800"/>
          <a:ext cx="795529" cy="53789"/>
        </a:xfrm>
        <a:custGeom>
          <a:avLst/>
          <a:gdLst/>
          <a:ahLst/>
          <a:cxnLst/>
          <a:rect l="0" t="0" r="0" b="0"/>
          <a:pathLst>
            <a:path>
              <a:moveTo>
                <a:pt x="0" y="26894"/>
              </a:moveTo>
              <a:lnTo>
                <a:pt x="795529" y="26894"/>
              </a:lnTo>
            </a:path>
          </a:pathLst>
        </a:custGeom>
        <a:noFill/>
        <a:ln w="12700" cap="flat" cmpd="sng" algn="ctr">
          <a:solidFill>
            <a:schemeClr val="dk1"/>
          </a:solidFill>
          <a:prstDash val="solid"/>
          <a:miter lim="800000"/>
        </a:ln>
        <a:effectLst/>
      </dsp:spPr>
      <dsp:style>
        <a:lnRef idx="2">
          <a:schemeClr val="dk1"/>
        </a:lnRef>
        <a:fillRef idx="0">
          <a:schemeClr val="dk1"/>
        </a:fillRef>
        <a:effectRef idx="1">
          <a:schemeClr val="dk1"/>
        </a:effectRef>
        <a:fontRef idx="minor">
          <a:schemeClr val="tx1"/>
        </a:fontRef>
      </dsp:style>
    </dsp:sp>
    <dsp:sp modelId="{00EFCEFF-D33C-BC4D-9011-01A4A529B5B7}">
      <dsp:nvSpPr>
        <dsp:cNvPr id="0" name=""/>
        <dsp:cNvSpPr/>
      </dsp:nvSpPr>
      <dsp:spPr>
        <a:xfrm>
          <a:off x="1021117" y="1843994"/>
          <a:ext cx="1590326" cy="1579430"/>
        </a:xfrm>
        <a:prstGeom prst="ellipse">
          <a:avLst/>
        </a:prstGeom>
        <a:solidFill>
          <a:schemeClr val="accent5">
            <a:lumMod val="60000"/>
            <a:lumOff val="40000"/>
          </a:schemeClr>
        </a:solidFill>
        <a:ln w="12700" cap="flat" cmpd="sng" algn="ctr">
          <a:solidFill>
            <a:schemeClr val="accent5">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B828F0-B359-7A4C-B4AD-DB7D69F37D47}">
      <dsp:nvSpPr>
        <dsp:cNvPr id="0" name=""/>
        <dsp:cNvSpPr/>
      </dsp:nvSpPr>
      <dsp:spPr>
        <a:xfrm>
          <a:off x="3090436" y="44"/>
          <a:ext cx="1520315" cy="1520315"/>
        </a:xfrm>
        <a:prstGeom prst="ellipse">
          <a:avLst/>
        </a:prstGeom>
        <a:solidFill>
          <a:schemeClr val="accent5">
            <a:lumMod val="60000"/>
            <a:lumOff val="40000"/>
          </a:schemeClr>
        </a:solidFill>
        <a:ln w="12700" cap="flat" cmpd="sng" algn="ctr">
          <a:solidFill>
            <a:schemeClr val="accent5">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crawling assistive device</a:t>
          </a:r>
        </a:p>
      </dsp:txBody>
      <dsp:txXfrm>
        <a:off x="3313081" y="222689"/>
        <a:ext cx="1075025" cy="1075025"/>
      </dsp:txXfrm>
    </dsp:sp>
    <dsp:sp modelId="{C94B0920-8F23-394A-A29A-0D79752DCDF7}">
      <dsp:nvSpPr>
        <dsp:cNvPr id="0" name=""/>
        <dsp:cNvSpPr/>
      </dsp:nvSpPr>
      <dsp:spPr>
        <a:xfrm>
          <a:off x="4762783" y="44"/>
          <a:ext cx="2280473" cy="1520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Children ages 1-3</a:t>
          </a:r>
        </a:p>
        <a:p>
          <a:pPr marL="228600" lvl="1" indent="-228600" algn="l" defTabSz="889000">
            <a:lnSpc>
              <a:spcPct val="90000"/>
            </a:lnSpc>
            <a:spcBef>
              <a:spcPct val="0"/>
            </a:spcBef>
            <a:spcAft>
              <a:spcPct val="15000"/>
            </a:spcAft>
            <a:buChar char="•"/>
          </a:pPr>
          <a:r>
            <a:rPr lang="en-US" sz="2000" kern="1200" dirty="0"/>
            <a:t>Gross motor delay </a:t>
          </a:r>
        </a:p>
        <a:p>
          <a:pPr marL="228600" lvl="1" indent="-228600" algn="l" defTabSz="889000">
            <a:lnSpc>
              <a:spcPct val="90000"/>
            </a:lnSpc>
            <a:spcBef>
              <a:spcPct val="0"/>
            </a:spcBef>
            <a:spcAft>
              <a:spcPct val="15000"/>
            </a:spcAft>
            <a:buChar char="•"/>
          </a:pPr>
          <a:r>
            <a:rPr lang="en-US" sz="2000" kern="1200" dirty="0"/>
            <a:t>Improve strength and mobility</a:t>
          </a:r>
        </a:p>
      </dsp:txBody>
      <dsp:txXfrm>
        <a:off x="4762783" y="44"/>
        <a:ext cx="2280473" cy="1520315"/>
      </dsp:txXfrm>
    </dsp:sp>
    <dsp:sp modelId="{A12AFE36-EA27-2C41-80E8-41F6EAA907B2}">
      <dsp:nvSpPr>
        <dsp:cNvPr id="0" name=""/>
        <dsp:cNvSpPr/>
      </dsp:nvSpPr>
      <dsp:spPr>
        <a:xfrm>
          <a:off x="3592611" y="1874185"/>
          <a:ext cx="1520315" cy="1520315"/>
        </a:xfrm>
        <a:prstGeom prst="ellipse">
          <a:avLst/>
        </a:prstGeom>
        <a:solidFill>
          <a:schemeClr val="accent5">
            <a:lumMod val="60000"/>
            <a:lumOff val="40000"/>
          </a:schemeClr>
        </a:solidFill>
        <a:ln w="12700" cap="flat" cmpd="sng" algn="ctr">
          <a:solidFill>
            <a:schemeClr val="accent5">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proper body alignment</a:t>
          </a:r>
        </a:p>
      </dsp:txBody>
      <dsp:txXfrm>
        <a:off x="3815256" y="2096830"/>
        <a:ext cx="1075025" cy="1075025"/>
      </dsp:txXfrm>
    </dsp:sp>
    <dsp:sp modelId="{E02C8CBE-2611-2A44-980D-86D8BC30583A}">
      <dsp:nvSpPr>
        <dsp:cNvPr id="0" name=""/>
        <dsp:cNvSpPr/>
      </dsp:nvSpPr>
      <dsp:spPr>
        <a:xfrm>
          <a:off x="5264958" y="1874185"/>
          <a:ext cx="2280473" cy="1520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Trunk support </a:t>
          </a:r>
        </a:p>
        <a:p>
          <a:pPr marL="228600" lvl="1" indent="-228600" algn="l" defTabSz="889000">
            <a:lnSpc>
              <a:spcPct val="90000"/>
            </a:lnSpc>
            <a:spcBef>
              <a:spcPct val="0"/>
            </a:spcBef>
            <a:spcAft>
              <a:spcPct val="15000"/>
            </a:spcAft>
            <a:buChar char="•"/>
          </a:pPr>
          <a:r>
            <a:rPr lang="en-US" sz="2000" kern="1200" dirty="0"/>
            <a:t>Proper head positioning</a:t>
          </a:r>
        </a:p>
      </dsp:txBody>
      <dsp:txXfrm>
        <a:off x="5264958" y="1874185"/>
        <a:ext cx="2280473" cy="1520315"/>
      </dsp:txXfrm>
    </dsp:sp>
    <dsp:sp modelId="{941CE685-300E-BE4C-B985-9174217D5E40}">
      <dsp:nvSpPr>
        <dsp:cNvPr id="0" name=""/>
        <dsp:cNvSpPr/>
      </dsp:nvSpPr>
      <dsp:spPr>
        <a:xfrm>
          <a:off x="3090436" y="3748326"/>
          <a:ext cx="1520315" cy="1520315"/>
        </a:xfrm>
        <a:prstGeom prst="ellipse">
          <a:avLst/>
        </a:prstGeom>
        <a:solidFill>
          <a:schemeClr val="accent5">
            <a:lumMod val="60000"/>
            <a:lumOff val="40000"/>
          </a:schemeClr>
        </a:solidFill>
        <a:ln w="12700" cap="flat" cmpd="sng" algn="ctr">
          <a:solidFill>
            <a:schemeClr val="accent5">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in-home use</a:t>
          </a:r>
        </a:p>
      </dsp:txBody>
      <dsp:txXfrm>
        <a:off x="3313081" y="3970971"/>
        <a:ext cx="1075025" cy="1075025"/>
      </dsp:txXfrm>
    </dsp:sp>
    <dsp:sp modelId="{44B792D6-6EC0-634D-B68C-6A9696980DC3}">
      <dsp:nvSpPr>
        <dsp:cNvPr id="0" name=""/>
        <dsp:cNvSpPr/>
      </dsp:nvSpPr>
      <dsp:spPr>
        <a:xfrm>
          <a:off x="4762783" y="3748326"/>
          <a:ext cx="2280473" cy="1520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Durable</a:t>
          </a:r>
        </a:p>
        <a:p>
          <a:pPr marL="228600" lvl="1" indent="-228600" algn="l" defTabSz="889000">
            <a:lnSpc>
              <a:spcPct val="90000"/>
            </a:lnSpc>
            <a:spcBef>
              <a:spcPct val="0"/>
            </a:spcBef>
            <a:spcAft>
              <a:spcPct val="15000"/>
            </a:spcAft>
            <a:buChar char="•"/>
          </a:pPr>
          <a:r>
            <a:rPr lang="en-US" sz="2000" kern="1200" dirty="0"/>
            <a:t>Portable</a:t>
          </a:r>
        </a:p>
        <a:p>
          <a:pPr marL="228600" lvl="1" indent="-228600" algn="l" defTabSz="889000">
            <a:lnSpc>
              <a:spcPct val="90000"/>
            </a:lnSpc>
            <a:spcBef>
              <a:spcPct val="0"/>
            </a:spcBef>
            <a:spcAft>
              <a:spcPct val="15000"/>
            </a:spcAft>
            <a:buChar char="•"/>
          </a:pPr>
          <a:r>
            <a:rPr lang="en-US" sz="2000" kern="1200" dirty="0"/>
            <a:t>Safe for children</a:t>
          </a:r>
        </a:p>
      </dsp:txBody>
      <dsp:txXfrm>
        <a:off x="4762783" y="3748326"/>
        <a:ext cx="2280473" cy="15203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52054-B137-ED48-BB8D-388FC6BCC6DF}">
      <dsp:nvSpPr>
        <dsp:cNvPr id="0" name=""/>
        <dsp:cNvSpPr/>
      </dsp:nvSpPr>
      <dsp:spPr>
        <a:xfrm>
          <a:off x="1511318" y="3273406"/>
          <a:ext cx="1780328" cy="1528206"/>
        </a:xfrm>
        <a:prstGeom prst="hexagon">
          <a:avLst>
            <a:gd name="adj" fmla="val 25000"/>
            <a:gd name="vf" fmla="val 115470"/>
          </a:avLst>
        </a:prstGeom>
        <a:solidFill>
          <a:schemeClr val="accent5">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940" rIns="0" bIns="27940" numCol="1" spcCol="1270" anchor="ctr" anchorCtr="0">
          <a:noAutofit/>
        </a:bodyPr>
        <a:lstStyle/>
        <a:p>
          <a:pPr marL="0" lvl="0" indent="0" algn="ctr" defTabSz="977900">
            <a:lnSpc>
              <a:spcPct val="90000"/>
            </a:lnSpc>
            <a:spcBef>
              <a:spcPct val="0"/>
            </a:spcBef>
            <a:spcAft>
              <a:spcPct val="35000"/>
            </a:spcAft>
            <a:buNone/>
          </a:pPr>
          <a:r>
            <a:rPr lang="en-US" sz="2200" kern="1200" dirty="0"/>
            <a:t>Adjustable Crawl Trainer</a:t>
          </a:r>
        </a:p>
      </dsp:txBody>
      <dsp:txXfrm>
        <a:off x="1787029" y="3510072"/>
        <a:ext cx="1228906" cy="1054874"/>
      </dsp:txXfrm>
    </dsp:sp>
    <dsp:sp modelId="{36933434-E0DC-D844-943D-E2DD57079012}">
      <dsp:nvSpPr>
        <dsp:cNvPr id="0" name=""/>
        <dsp:cNvSpPr/>
      </dsp:nvSpPr>
      <dsp:spPr>
        <a:xfrm>
          <a:off x="1567003" y="3948707"/>
          <a:ext cx="207835" cy="179219"/>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64325F-A48D-4640-8B32-8E39FA602921}">
      <dsp:nvSpPr>
        <dsp:cNvPr id="0" name=""/>
        <dsp:cNvSpPr/>
      </dsp:nvSpPr>
      <dsp:spPr>
        <a:xfrm>
          <a:off x="0" y="2442701"/>
          <a:ext cx="1780328" cy="1528206"/>
        </a:xfrm>
        <a:prstGeom prst="hexagon">
          <a:avLst>
            <a:gd name="adj" fmla="val 25000"/>
            <a:gd name="vf" fmla="val 115470"/>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7000" t="-6000" r="-7000" b="-6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C5433C-CAF8-9245-A26F-090FF3280C25}">
      <dsp:nvSpPr>
        <dsp:cNvPr id="0" name=""/>
        <dsp:cNvSpPr/>
      </dsp:nvSpPr>
      <dsp:spPr>
        <a:xfrm>
          <a:off x="1205447" y="3758993"/>
          <a:ext cx="207835" cy="179219"/>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0A8668-F091-FE4F-894E-D5A7D9A4F887}">
      <dsp:nvSpPr>
        <dsp:cNvPr id="0" name=""/>
        <dsp:cNvSpPr/>
      </dsp:nvSpPr>
      <dsp:spPr>
        <a:xfrm>
          <a:off x="3021068" y="2430995"/>
          <a:ext cx="1780328" cy="1528206"/>
        </a:xfrm>
        <a:prstGeom prst="hexagon">
          <a:avLst>
            <a:gd name="adj" fmla="val 25000"/>
            <a:gd name="vf" fmla="val 115470"/>
          </a:avLst>
        </a:prstGeom>
        <a:solidFill>
          <a:schemeClr val="accent5">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5560" rIns="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Crawl Ahead</a:t>
          </a:r>
        </a:p>
      </dsp:txBody>
      <dsp:txXfrm>
        <a:off x="3296779" y="2667661"/>
        <a:ext cx="1228906" cy="1054874"/>
      </dsp:txXfrm>
    </dsp:sp>
    <dsp:sp modelId="{31B46EDE-7DF7-2C48-893B-61A6ACBD97B1}">
      <dsp:nvSpPr>
        <dsp:cNvPr id="0" name=""/>
        <dsp:cNvSpPr/>
      </dsp:nvSpPr>
      <dsp:spPr>
        <a:xfrm>
          <a:off x="4570568" y="3095935"/>
          <a:ext cx="207835" cy="179219"/>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1399E9-8C1C-7B45-B27F-51DB26C38356}">
      <dsp:nvSpPr>
        <dsp:cNvPr id="0" name=""/>
        <dsp:cNvSpPr/>
      </dsp:nvSpPr>
      <dsp:spPr>
        <a:xfrm>
          <a:off x="4538661" y="3270984"/>
          <a:ext cx="1780328" cy="1528206"/>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804EC7-2DCF-9748-B963-5CC12BC7B0AC}">
      <dsp:nvSpPr>
        <dsp:cNvPr id="0" name=""/>
        <dsp:cNvSpPr/>
      </dsp:nvSpPr>
      <dsp:spPr>
        <a:xfrm>
          <a:off x="4903304" y="3311910"/>
          <a:ext cx="207835" cy="179219"/>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A86B54-9ABF-8E46-BC44-149BB2AC5D82}">
      <dsp:nvSpPr>
        <dsp:cNvPr id="0" name=""/>
        <dsp:cNvSpPr/>
      </dsp:nvSpPr>
      <dsp:spPr>
        <a:xfrm>
          <a:off x="1511318" y="1607555"/>
          <a:ext cx="1780328" cy="1528206"/>
        </a:xfrm>
        <a:prstGeom prst="hexagon">
          <a:avLst>
            <a:gd name="adj" fmla="val 25000"/>
            <a:gd name="vf" fmla="val 115470"/>
          </a:avLst>
        </a:prstGeom>
        <a:solidFill>
          <a:schemeClr val="accent5">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480" rIns="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Krabat Pilot Crawling Aid</a:t>
          </a:r>
        </a:p>
      </dsp:txBody>
      <dsp:txXfrm>
        <a:off x="1787029" y="1844221"/>
        <a:ext cx="1228906" cy="1054874"/>
      </dsp:txXfrm>
    </dsp:sp>
    <dsp:sp modelId="{082E431C-CF90-B146-8356-526E047291B4}">
      <dsp:nvSpPr>
        <dsp:cNvPr id="0" name=""/>
        <dsp:cNvSpPr/>
      </dsp:nvSpPr>
      <dsp:spPr>
        <a:xfrm>
          <a:off x="2723040" y="1639040"/>
          <a:ext cx="207835" cy="179219"/>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6DAB4B-B4EC-D847-B04C-0C4035F9F728}">
      <dsp:nvSpPr>
        <dsp:cNvPr id="0" name=""/>
        <dsp:cNvSpPr/>
      </dsp:nvSpPr>
      <dsp:spPr>
        <a:xfrm>
          <a:off x="3021068" y="765144"/>
          <a:ext cx="1780328" cy="1528206"/>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6000" b="-6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319669-9287-4742-822C-37332FF8E953}">
      <dsp:nvSpPr>
        <dsp:cNvPr id="0" name=""/>
        <dsp:cNvSpPr/>
      </dsp:nvSpPr>
      <dsp:spPr>
        <a:xfrm>
          <a:off x="3049992" y="1442464"/>
          <a:ext cx="207835" cy="179219"/>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9E7260-DE4A-3149-9C56-3462C019A68C}">
      <dsp:nvSpPr>
        <dsp:cNvPr id="0" name=""/>
        <dsp:cNvSpPr/>
      </dsp:nvSpPr>
      <dsp:spPr>
        <a:xfrm>
          <a:off x="4538661" y="1605133"/>
          <a:ext cx="1780328" cy="1528206"/>
        </a:xfrm>
        <a:prstGeom prst="hexagon">
          <a:avLst>
            <a:gd name="adj" fmla="val 25000"/>
            <a:gd name="vf" fmla="val 115470"/>
          </a:avLst>
        </a:prstGeom>
        <a:solidFill>
          <a:schemeClr val="accent5">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480" rIns="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Foam Roller DIY</a:t>
          </a:r>
        </a:p>
      </dsp:txBody>
      <dsp:txXfrm>
        <a:off x="4814372" y="1841799"/>
        <a:ext cx="1228906" cy="1054874"/>
      </dsp:txXfrm>
    </dsp:sp>
    <dsp:sp modelId="{425297AC-531A-DD43-84F2-59D3F6A22A60}">
      <dsp:nvSpPr>
        <dsp:cNvPr id="0" name=""/>
        <dsp:cNvSpPr/>
      </dsp:nvSpPr>
      <dsp:spPr>
        <a:xfrm>
          <a:off x="6069587" y="2279627"/>
          <a:ext cx="207835" cy="179219"/>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E8B11F-79DB-CD43-881A-4D9FA6E3B016}">
      <dsp:nvSpPr>
        <dsp:cNvPr id="0" name=""/>
        <dsp:cNvSpPr/>
      </dsp:nvSpPr>
      <dsp:spPr>
        <a:xfrm>
          <a:off x="6062529" y="2445122"/>
          <a:ext cx="1780328" cy="1528206"/>
        </a:xfrm>
        <a:prstGeom prst="hexagon">
          <a:avLst>
            <a:gd name="adj" fmla="val 25000"/>
            <a:gd name="vf" fmla="val 115470"/>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7000" r="-7000" b="-5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92BB04-CD8C-D846-8E71-B255CB21E0AE}">
      <dsp:nvSpPr>
        <dsp:cNvPr id="0" name=""/>
        <dsp:cNvSpPr/>
      </dsp:nvSpPr>
      <dsp:spPr>
        <a:xfrm>
          <a:off x="6421732" y="2472167"/>
          <a:ext cx="207835" cy="179219"/>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93A343-C0BD-44C6-8A8B-FB73999E92AA}">
      <dsp:nvSpPr>
        <dsp:cNvPr id="0" name=""/>
        <dsp:cNvSpPr/>
      </dsp:nvSpPr>
      <dsp:spPr>
        <a:xfrm>
          <a:off x="765365" y="744888"/>
          <a:ext cx="823921" cy="823921"/>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D37BEB4-6384-47AD-B8F9-7A6D084E0840}">
      <dsp:nvSpPr>
        <dsp:cNvPr id="0" name=""/>
        <dsp:cNvSpPr/>
      </dsp:nvSpPr>
      <dsp:spPr>
        <a:xfrm>
          <a:off x="295" y="1691857"/>
          <a:ext cx="2354062" cy="353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b="1"/>
          </a:pPr>
          <a:r>
            <a:rPr lang="en-US" sz="2200" kern="1200" dirty="0"/>
            <a:t>Tomisin</a:t>
          </a:r>
        </a:p>
      </dsp:txBody>
      <dsp:txXfrm>
        <a:off x="295" y="1691857"/>
        <a:ext cx="2354062" cy="353109"/>
      </dsp:txXfrm>
    </dsp:sp>
    <dsp:sp modelId="{CBDAA3BC-C110-4CE9-B31D-E623F41C4A82}">
      <dsp:nvSpPr>
        <dsp:cNvPr id="0" name=""/>
        <dsp:cNvSpPr/>
      </dsp:nvSpPr>
      <dsp:spPr>
        <a:xfrm>
          <a:off x="295" y="2102198"/>
          <a:ext cx="2354062" cy="1504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u="none" kern="1200"/>
            <a:t>V&amp;V report presentation</a:t>
          </a:r>
          <a:endParaRPr lang="en-US" sz="1700" kern="1200"/>
        </a:p>
        <a:p>
          <a:pPr marL="0" lvl="0" indent="0" algn="ctr" defTabSz="755650">
            <a:lnSpc>
              <a:spcPct val="100000"/>
            </a:lnSpc>
            <a:spcBef>
              <a:spcPct val="0"/>
            </a:spcBef>
            <a:spcAft>
              <a:spcPct val="35000"/>
            </a:spcAft>
            <a:buNone/>
          </a:pPr>
          <a:r>
            <a:rPr lang="en-US" sz="1700" u="none" kern="1200"/>
            <a:t>CAD and 3D printing</a:t>
          </a:r>
          <a:endParaRPr lang="en-US" sz="1700" kern="1200"/>
        </a:p>
        <a:p>
          <a:pPr marL="0" lvl="0" indent="0" algn="ctr" defTabSz="755650">
            <a:lnSpc>
              <a:spcPct val="100000"/>
            </a:lnSpc>
            <a:spcBef>
              <a:spcPct val="0"/>
            </a:spcBef>
            <a:spcAft>
              <a:spcPct val="35000"/>
            </a:spcAft>
            <a:buNone/>
          </a:pPr>
          <a:r>
            <a:rPr lang="en-US" sz="1700" kern="1200"/>
            <a:t>Part sourcing</a:t>
          </a:r>
        </a:p>
      </dsp:txBody>
      <dsp:txXfrm>
        <a:off x="295" y="2102198"/>
        <a:ext cx="2354062" cy="1504251"/>
      </dsp:txXfrm>
    </dsp:sp>
    <dsp:sp modelId="{BA10A81C-D3DE-4E74-ACF9-EB22112E508C}">
      <dsp:nvSpPr>
        <dsp:cNvPr id="0" name=""/>
        <dsp:cNvSpPr/>
      </dsp:nvSpPr>
      <dsp:spPr>
        <a:xfrm>
          <a:off x="3531389" y="744888"/>
          <a:ext cx="823921" cy="8239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195D4F-FBE0-456E-B256-0CC0157E4DB8}">
      <dsp:nvSpPr>
        <dsp:cNvPr id="0" name=""/>
        <dsp:cNvSpPr/>
      </dsp:nvSpPr>
      <dsp:spPr>
        <a:xfrm>
          <a:off x="2766318" y="1691857"/>
          <a:ext cx="2354062" cy="353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b="1"/>
          </a:pPr>
          <a:r>
            <a:rPr lang="en-US" sz="2200" kern="1200"/>
            <a:t>Katherine</a:t>
          </a:r>
        </a:p>
      </dsp:txBody>
      <dsp:txXfrm>
        <a:off x="2766318" y="1691857"/>
        <a:ext cx="2354062" cy="353109"/>
      </dsp:txXfrm>
    </dsp:sp>
    <dsp:sp modelId="{3581F9A3-3741-44B5-8C78-6A158279541D}">
      <dsp:nvSpPr>
        <dsp:cNvPr id="0" name=""/>
        <dsp:cNvSpPr/>
      </dsp:nvSpPr>
      <dsp:spPr>
        <a:xfrm>
          <a:off x="2766318" y="2102198"/>
          <a:ext cx="2354062" cy="1504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u="none" kern="1200"/>
            <a:t>Preliminary report presentation</a:t>
          </a:r>
          <a:endParaRPr lang="en-US" sz="1700" kern="1200"/>
        </a:p>
        <a:p>
          <a:pPr marL="0" lvl="0" indent="0" algn="ctr" defTabSz="755650">
            <a:lnSpc>
              <a:spcPct val="100000"/>
            </a:lnSpc>
            <a:spcBef>
              <a:spcPct val="0"/>
            </a:spcBef>
            <a:spcAft>
              <a:spcPct val="35000"/>
            </a:spcAft>
            <a:buNone/>
          </a:pPr>
          <a:r>
            <a:rPr lang="en-US" sz="1700" kern="1200"/>
            <a:t>Weekly reports</a:t>
          </a:r>
        </a:p>
      </dsp:txBody>
      <dsp:txXfrm>
        <a:off x="2766318" y="2102198"/>
        <a:ext cx="2354062" cy="1504251"/>
      </dsp:txXfrm>
    </dsp:sp>
    <dsp:sp modelId="{E09114EA-762C-4266-9D82-77DE512C4D2C}">
      <dsp:nvSpPr>
        <dsp:cNvPr id="0" name=""/>
        <dsp:cNvSpPr/>
      </dsp:nvSpPr>
      <dsp:spPr>
        <a:xfrm>
          <a:off x="6297412" y="744888"/>
          <a:ext cx="823921" cy="8239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FD29A7-F4C7-417E-B8C7-EA208AA34657}">
      <dsp:nvSpPr>
        <dsp:cNvPr id="0" name=""/>
        <dsp:cNvSpPr/>
      </dsp:nvSpPr>
      <dsp:spPr>
        <a:xfrm>
          <a:off x="5532342" y="1691857"/>
          <a:ext cx="2354062" cy="353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b="1"/>
          </a:pPr>
          <a:r>
            <a:rPr lang="en-US" sz="2200" kern="1200"/>
            <a:t>Lauren</a:t>
          </a:r>
        </a:p>
      </dsp:txBody>
      <dsp:txXfrm>
        <a:off x="5532342" y="1691857"/>
        <a:ext cx="2354062" cy="353109"/>
      </dsp:txXfrm>
    </dsp:sp>
    <dsp:sp modelId="{3299D73A-9646-4C4E-870B-01BDC3517F1B}">
      <dsp:nvSpPr>
        <dsp:cNvPr id="0" name=""/>
        <dsp:cNvSpPr/>
      </dsp:nvSpPr>
      <dsp:spPr>
        <a:xfrm>
          <a:off x="5532342" y="2102198"/>
          <a:ext cx="2354062" cy="1504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u="none" kern="1200"/>
            <a:t>Progress report presentation</a:t>
          </a:r>
          <a:endParaRPr lang="en-US" sz="1700" kern="1200"/>
        </a:p>
        <a:p>
          <a:pPr marL="0" lvl="0" indent="0" algn="ctr" defTabSz="755650">
            <a:lnSpc>
              <a:spcPct val="100000"/>
            </a:lnSpc>
            <a:spcBef>
              <a:spcPct val="0"/>
            </a:spcBef>
            <a:spcAft>
              <a:spcPct val="35000"/>
            </a:spcAft>
            <a:buNone/>
          </a:pPr>
          <a:r>
            <a:rPr lang="en-US" sz="1700" u="none" kern="1200"/>
            <a:t>Main contact point with client</a:t>
          </a:r>
        </a:p>
        <a:p>
          <a:pPr marL="0" lvl="0" indent="0" algn="ctr" defTabSz="755650">
            <a:lnSpc>
              <a:spcPct val="100000"/>
            </a:lnSpc>
            <a:spcBef>
              <a:spcPct val="0"/>
            </a:spcBef>
            <a:spcAft>
              <a:spcPct val="35000"/>
            </a:spcAft>
            <a:buNone/>
          </a:pPr>
          <a:r>
            <a:rPr lang="en-US" sz="1700" kern="1200"/>
            <a:t>Webpage</a:t>
          </a:r>
          <a:endParaRPr lang="en-US" sz="1700" u="none" kern="1200"/>
        </a:p>
      </dsp:txBody>
      <dsp:txXfrm>
        <a:off x="5532342" y="2102198"/>
        <a:ext cx="2354062" cy="1504251"/>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5.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60B1F7-889A-4343-9B3F-A6628ACEAF96}" type="datetimeFigureOut">
              <a:rPr lang="en-US" smtClean="0"/>
              <a:t>10/9/19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B2454C-BBF5-4140-A355-136F4FC9393B}" type="slidenum">
              <a:rPr lang="en-US" smtClean="0"/>
              <a:t>‹#›</a:t>
            </a:fld>
            <a:endParaRPr lang="en-US"/>
          </a:p>
        </p:txBody>
      </p:sp>
    </p:spTree>
    <p:extLst>
      <p:ext uri="{BB962C8B-B14F-4D97-AF65-F5344CB8AC3E}">
        <p14:creationId xmlns:p14="http://schemas.microsoft.com/office/powerpoint/2010/main" val="1709229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I am Katherine Lauer and </a:t>
            </a:r>
            <a:r>
              <a:rPr lang="en-US" dirty="0" err="1"/>
              <a:t>im</a:t>
            </a:r>
            <a:r>
              <a:rPr lang="en-US" dirty="0"/>
              <a:t> presenting on behalf of group 9</a:t>
            </a:r>
          </a:p>
        </p:txBody>
      </p:sp>
      <p:sp>
        <p:nvSpPr>
          <p:cNvPr id="4" name="Slide Number Placeholder 3"/>
          <p:cNvSpPr>
            <a:spLocks noGrp="1"/>
          </p:cNvSpPr>
          <p:nvPr>
            <p:ph type="sldNum" sz="quarter" idx="5"/>
          </p:nvPr>
        </p:nvSpPr>
        <p:spPr/>
        <p:txBody>
          <a:bodyPr/>
          <a:lstStyle/>
          <a:p>
            <a:fld id="{C9B2454C-BBF5-4140-A355-136F4FC9393B}" type="slidenum">
              <a:rPr lang="en-US" smtClean="0"/>
              <a:t>1</a:t>
            </a:fld>
            <a:endParaRPr lang="en-US"/>
          </a:p>
        </p:txBody>
      </p:sp>
    </p:spTree>
    <p:extLst>
      <p:ext uri="{BB962C8B-B14F-4D97-AF65-F5344CB8AC3E}">
        <p14:creationId xmlns:p14="http://schemas.microsoft.com/office/powerpoint/2010/main" val="3788689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Adjustable Crawl Trainer</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Adjustable Crawl Trainer serve as an </a:t>
            </a:r>
            <a:r>
              <a:rPr lang="en-US" sz="1200" b="1" kern="1200" dirty="0">
                <a:solidFill>
                  <a:schemeClr val="tx1"/>
                </a:solidFill>
                <a:effectLst/>
                <a:latin typeface="+mn-lt"/>
                <a:ea typeface="+mn-ea"/>
                <a:cs typeface="+mn-cs"/>
              </a:rPr>
              <a:t>adjustable table top </a:t>
            </a:r>
            <a:r>
              <a:rPr lang="en-US" sz="1200" kern="1200" dirty="0">
                <a:solidFill>
                  <a:schemeClr val="tx1"/>
                </a:solidFill>
                <a:effectLst/>
                <a:latin typeface="+mn-lt"/>
                <a:ea typeface="+mn-ea"/>
                <a:cs typeface="+mn-cs"/>
              </a:rPr>
              <a:t>that supports the body in order to aid in elementary crawling the device reinforces crawling skills that the child has already developed, and does not assist specifically with reciprocal movement.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2. </a:t>
            </a:r>
            <a:r>
              <a:rPr lang="en-US" dirty="0"/>
              <a:t>CrawlAhead</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another popular crawling assistive device however it is rarely successful because it isolates the child in space and they do not have the spatial awareness required to create the psychological need to reach and crawl. Therefore, they typically end up “</a:t>
            </a:r>
            <a:r>
              <a:rPr lang="en-US" sz="1200" kern="1200" dirty="0" err="1">
                <a:solidFill>
                  <a:schemeClr val="tx1"/>
                </a:solidFill>
                <a:effectLst/>
                <a:latin typeface="+mn-lt"/>
                <a:ea typeface="+mn-ea"/>
                <a:cs typeface="+mn-cs"/>
              </a:rPr>
              <a:t>starfishing</a:t>
            </a:r>
            <a:r>
              <a:rPr lang="en-US" sz="1200" kern="1200" dirty="0">
                <a:solidFill>
                  <a:schemeClr val="tx1"/>
                </a:solidFill>
                <a:effectLst/>
                <a:latin typeface="+mn-lt"/>
                <a:ea typeface="+mn-ea"/>
                <a:cs typeface="+mn-cs"/>
              </a:rPr>
              <a:t>” and floating in space.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physical therapist who was consulted said that she had never had success using the CrawlAhead or similar devices in children who suffer from gross motor delay.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3. </a:t>
            </a:r>
            <a:r>
              <a:rPr lang="en-US" dirty="0"/>
              <a:t>Krabat Pilot Crawling Aid</a:t>
            </a:r>
          </a:p>
          <a:p>
            <a:pPr marL="228600" indent="-228600">
              <a:buFont typeface="Arial" panose="020B0604020202020204" pitchFamily="34" charset="0"/>
              <a:buChar char="•"/>
            </a:pPr>
            <a:r>
              <a:rPr lang="en-US" sz="1200" kern="1200" dirty="0">
                <a:solidFill>
                  <a:schemeClr val="tx1"/>
                </a:solidFill>
                <a:effectLst/>
                <a:latin typeface="+mn-lt"/>
                <a:ea typeface="+mn-ea"/>
                <a:cs typeface="+mn-cs"/>
              </a:rPr>
              <a:t>provides hip lift assistance, helping the child raise their pelvis so it is easier for them to position their knees under their body, allowing them to crawl (Momentum Healthcare). However, this device is used more for children that have already developed arm and leg mobility and does not support reciprocal movement. The company was contacted for a quote on their product but they have yet to respond, however it is likely that the product is outside of the cost restraints of our design requirements. Furthermore, the distributor only exclusively operates in Ireland so it would be difficult to acquire for the client.</a:t>
            </a:r>
            <a:r>
              <a:rPr lang="en-US" dirty="0">
                <a:effectLst/>
              </a:rPr>
              <a:t> </a:t>
            </a:r>
          </a:p>
          <a:p>
            <a:pPr marL="0" indent="0">
              <a:buFont typeface="Arial" panose="020B0604020202020204" pitchFamily="34" charset="0"/>
              <a:buNone/>
            </a:pPr>
            <a:r>
              <a:rPr lang="en-US" dirty="0">
                <a:effectLst/>
              </a:rPr>
              <a:t>4. </a:t>
            </a:r>
            <a:r>
              <a:rPr lang="en-US" dirty="0"/>
              <a:t>Foam Roller DIY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An example of an at-home, do-it-yourself method of developing a crawling assistive device.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Two of the most prominent DIY solutions for at home crawling assistive devices include utilizing a foam roller, or simply supporting and directing the body of the child with one’s hands, legs or arms.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These solutions, however, require active input from the parent or therapist, not just supervision. Furthermore, it is impossible to provide consistent pressure and trunk support across training sessions using these methods. </a:t>
            </a:r>
            <a:endParaRPr lang="en-US" dirty="0"/>
          </a:p>
        </p:txBody>
      </p:sp>
      <p:sp>
        <p:nvSpPr>
          <p:cNvPr id="4" name="Slide Number Placeholder 3"/>
          <p:cNvSpPr>
            <a:spLocks noGrp="1"/>
          </p:cNvSpPr>
          <p:nvPr>
            <p:ph type="sldNum" sz="quarter" idx="5"/>
          </p:nvPr>
        </p:nvSpPr>
        <p:spPr/>
        <p:txBody>
          <a:bodyPr/>
          <a:lstStyle/>
          <a:p>
            <a:fld id="{C9B2454C-BBF5-4140-A355-136F4FC9393B}" type="slidenum">
              <a:rPr lang="en-US" smtClean="0"/>
              <a:t>10</a:t>
            </a:fld>
            <a:endParaRPr lang="en-US"/>
          </a:p>
        </p:txBody>
      </p:sp>
    </p:spTree>
    <p:extLst>
      <p:ext uri="{BB962C8B-B14F-4D97-AF65-F5344CB8AC3E}">
        <p14:creationId xmlns:p14="http://schemas.microsoft.com/office/powerpoint/2010/main" val="928398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week we will begin brainstorming our design in order to select a solution. </a:t>
            </a:r>
          </a:p>
          <a:p>
            <a:pPr marL="171450" indent="-171450">
              <a:buFont typeface="Arial" panose="020B0604020202020204" pitchFamily="34" charset="0"/>
              <a:buChar char="•"/>
            </a:pPr>
            <a:r>
              <a:rPr lang="en-US" dirty="0"/>
              <a:t>Our goal is to research and order parts by winter break so that we will be ready to begin our first prototype build at the beginning of next semester.</a:t>
            </a:r>
          </a:p>
        </p:txBody>
      </p:sp>
      <p:sp>
        <p:nvSpPr>
          <p:cNvPr id="4" name="Slide Number Placeholder 3"/>
          <p:cNvSpPr>
            <a:spLocks noGrp="1"/>
          </p:cNvSpPr>
          <p:nvPr>
            <p:ph type="sldNum" sz="quarter" idx="5"/>
          </p:nvPr>
        </p:nvSpPr>
        <p:spPr/>
        <p:txBody>
          <a:bodyPr/>
          <a:lstStyle/>
          <a:p>
            <a:fld id="{C9B2454C-BBF5-4140-A355-136F4FC9393B}" type="slidenum">
              <a:rPr lang="en-US" smtClean="0"/>
              <a:t>11</a:t>
            </a:fld>
            <a:endParaRPr lang="en-US"/>
          </a:p>
        </p:txBody>
      </p:sp>
    </p:spTree>
    <p:extLst>
      <p:ext uri="{BB962C8B-B14F-4D97-AF65-F5344CB8AC3E}">
        <p14:creationId xmlns:p14="http://schemas.microsoft.com/office/powerpoint/2010/main" val="938125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have evenly divided our current responsibilities among our team members, and we will continue to do so as more tasks arise.</a:t>
            </a:r>
          </a:p>
        </p:txBody>
      </p:sp>
      <p:sp>
        <p:nvSpPr>
          <p:cNvPr id="4" name="Slide Number Placeholder 3"/>
          <p:cNvSpPr>
            <a:spLocks noGrp="1"/>
          </p:cNvSpPr>
          <p:nvPr>
            <p:ph type="sldNum" sz="quarter" idx="5"/>
          </p:nvPr>
        </p:nvSpPr>
        <p:spPr/>
        <p:txBody>
          <a:bodyPr/>
          <a:lstStyle/>
          <a:p>
            <a:fld id="{C9B2454C-BBF5-4140-A355-136F4FC9393B}" type="slidenum">
              <a:rPr lang="en-US" smtClean="0"/>
              <a:t>12</a:t>
            </a:fld>
            <a:endParaRPr lang="en-US"/>
          </a:p>
        </p:txBody>
      </p:sp>
    </p:spTree>
    <p:extLst>
      <p:ext uri="{BB962C8B-B14F-4D97-AF65-F5344CB8AC3E}">
        <p14:creationId xmlns:p14="http://schemas.microsoft.com/office/powerpoint/2010/main" val="3195546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Thank you all for listening! Are there any questions?</a:t>
            </a:r>
          </a:p>
        </p:txBody>
      </p:sp>
      <p:sp>
        <p:nvSpPr>
          <p:cNvPr id="4" name="Slide Number Placeholder 3"/>
          <p:cNvSpPr>
            <a:spLocks noGrp="1"/>
          </p:cNvSpPr>
          <p:nvPr>
            <p:ph type="sldNum" sz="quarter" idx="5"/>
          </p:nvPr>
        </p:nvSpPr>
        <p:spPr/>
        <p:txBody>
          <a:bodyPr/>
          <a:lstStyle/>
          <a:p>
            <a:fld id="{C9B2454C-BBF5-4140-A355-136F4FC9393B}" type="slidenum">
              <a:rPr lang="en-US" smtClean="0"/>
              <a:t>13</a:t>
            </a:fld>
            <a:endParaRPr lang="en-US"/>
          </a:p>
        </p:txBody>
      </p:sp>
    </p:spTree>
    <p:extLst>
      <p:ext uri="{BB962C8B-B14F-4D97-AF65-F5344CB8AC3E}">
        <p14:creationId xmlns:p14="http://schemas.microsoft.com/office/powerpoint/2010/main" val="2339023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team will be spending this year working on an at home crawling assist device for infants </a:t>
            </a:r>
          </a:p>
          <a:p>
            <a:r>
              <a:rPr lang="en-US" dirty="0"/>
              <a:t>In this presentation I will be giving background on the problem, explaining our project scope, existing solutions and project organization.</a:t>
            </a:r>
          </a:p>
        </p:txBody>
      </p:sp>
      <p:sp>
        <p:nvSpPr>
          <p:cNvPr id="4" name="Slide Number Placeholder 3"/>
          <p:cNvSpPr>
            <a:spLocks noGrp="1"/>
          </p:cNvSpPr>
          <p:nvPr>
            <p:ph type="sldNum" sz="quarter" idx="5"/>
          </p:nvPr>
        </p:nvSpPr>
        <p:spPr/>
        <p:txBody>
          <a:bodyPr/>
          <a:lstStyle/>
          <a:p>
            <a:fld id="{C9B2454C-BBF5-4140-A355-136F4FC9393B}" type="slidenum">
              <a:rPr lang="en-US" smtClean="0"/>
              <a:t>2</a:t>
            </a:fld>
            <a:endParaRPr lang="en-US"/>
          </a:p>
        </p:txBody>
      </p:sp>
    </p:spTree>
    <p:extLst>
      <p:ext uri="{BB962C8B-B14F-4D97-AF65-F5344CB8AC3E}">
        <p14:creationId xmlns:p14="http://schemas.microsoft.com/office/powerpoint/2010/main" val="1183806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Gross motor skills involve the large muscles related to the movement of the arms, legs and torso</a:t>
            </a:r>
          </a:p>
          <a:p>
            <a:pPr marL="171450" indent="-171450">
              <a:buFont typeface="Arial" panose="020B0604020202020204" pitchFamily="34" charset="0"/>
              <a:buChar char="•"/>
            </a:pPr>
            <a:r>
              <a:rPr lang="en-US" dirty="0"/>
              <a:t>The following clip shows three examples of gross motor skills in infants.</a:t>
            </a:r>
          </a:p>
          <a:p>
            <a:pPr marL="0" indent="0">
              <a:buFont typeface="Arial" panose="020B0604020202020204" pitchFamily="34" charset="0"/>
              <a:buNone/>
            </a:pPr>
            <a:r>
              <a:rPr lang="en-US" dirty="0"/>
              <a:t>Play video clip</a:t>
            </a:r>
          </a:p>
          <a:p>
            <a:pPr marL="171450" lvl="0" indent="-171450">
              <a:buFont typeface="Arial" panose="020B0604020202020204" pitchFamily="34" charset="0"/>
              <a:buChar char="•"/>
            </a:pPr>
            <a:r>
              <a:rPr lang="en-US" dirty="0"/>
              <a:t>As you saw in the video clip, three examples of gross motor skills in infants are:</a:t>
            </a:r>
          </a:p>
          <a:p>
            <a:pPr marL="628650" lvl="1" indent="-171450">
              <a:buFont typeface="Arial" panose="020B0604020202020204" pitchFamily="34" charset="0"/>
              <a:buChar char="•"/>
            </a:pPr>
            <a:r>
              <a:rPr lang="en-US" dirty="0"/>
              <a:t>Gaining control over leg and arm movements</a:t>
            </a:r>
          </a:p>
          <a:p>
            <a:pPr marL="628650" lvl="1" indent="-171450">
              <a:buFont typeface="Arial" panose="020B0604020202020204" pitchFamily="34" charset="0"/>
              <a:buChar char="•"/>
            </a:pPr>
            <a:r>
              <a:rPr lang="en-US" dirty="0"/>
              <a:t>Raising the head while on their stomach</a:t>
            </a:r>
          </a:p>
          <a:p>
            <a:pPr marL="628650" lvl="1" indent="-171450">
              <a:buFont typeface="Arial" panose="020B0604020202020204" pitchFamily="34" charset="0"/>
              <a:buChar char="•"/>
            </a:pPr>
            <a:r>
              <a:rPr lang="en-US" dirty="0"/>
              <a:t>Mastering the ability to crawl</a:t>
            </a:r>
          </a:p>
          <a:p>
            <a:pPr marL="171450" indent="-171450">
              <a:buFont typeface="Arial" panose="020B0604020202020204" pitchFamily="34" charset="0"/>
              <a:buChar char="•"/>
            </a:pPr>
            <a:r>
              <a:rPr lang="en-US" dirty="0"/>
              <a:t>Our focus is on mastering the ability to crawl</a:t>
            </a:r>
          </a:p>
        </p:txBody>
      </p:sp>
      <p:sp>
        <p:nvSpPr>
          <p:cNvPr id="4" name="Slide Number Placeholder 3"/>
          <p:cNvSpPr>
            <a:spLocks noGrp="1"/>
          </p:cNvSpPr>
          <p:nvPr>
            <p:ph type="sldNum" sz="quarter" idx="5"/>
          </p:nvPr>
        </p:nvSpPr>
        <p:spPr/>
        <p:txBody>
          <a:bodyPr/>
          <a:lstStyle/>
          <a:p>
            <a:fld id="{C9B2454C-BBF5-4140-A355-136F4FC9393B}" type="slidenum">
              <a:rPr lang="en-US" smtClean="0"/>
              <a:t>3</a:t>
            </a:fld>
            <a:endParaRPr lang="en-US"/>
          </a:p>
        </p:txBody>
      </p:sp>
    </p:spTree>
    <p:extLst>
      <p:ext uri="{BB962C8B-B14F-4D97-AF65-F5344CB8AC3E}">
        <p14:creationId xmlns:p14="http://schemas.microsoft.com/office/powerpoint/2010/main" val="3978216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Crawling is an essential skill for infants to gain that not only allows for independent mobility, but also develops social skills and environmental awareness.</a:t>
            </a:r>
          </a:p>
          <a:p>
            <a:pPr marL="171450" indent="-171450">
              <a:buFont typeface="Arial" panose="020B0604020202020204" pitchFamily="34" charset="0"/>
              <a:buChar char="•"/>
            </a:pPr>
            <a:r>
              <a:rPr lang="en-US" dirty="0"/>
              <a:t>Infants develop the ability to crawl at around 7-10 months </a:t>
            </a:r>
          </a:p>
        </p:txBody>
      </p:sp>
      <p:sp>
        <p:nvSpPr>
          <p:cNvPr id="4" name="Slide Number Placeholder 3"/>
          <p:cNvSpPr>
            <a:spLocks noGrp="1"/>
          </p:cNvSpPr>
          <p:nvPr>
            <p:ph type="sldNum" sz="quarter" idx="10"/>
          </p:nvPr>
        </p:nvSpPr>
        <p:spPr/>
        <p:txBody>
          <a:bodyPr/>
          <a:lstStyle/>
          <a:p>
            <a:fld id="{C9B2454C-BBF5-4140-A355-136F4FC9393B}" type="slidenum">
              <a:rPr lang="en-US" smtClean="0"/>
              <a:t>4</a:t>
            </a:fld>
            <a:endParaRPr lang="en-US"/>
          </a:p>
        </p:txBody>
      </p:sp>
    </p:spTree>
    <p:extLst>
      <p:ext uri="{BB962C8B-B14F-4D97-AF65-F5344CB8AC3E}">
        <p14:creationId xmlns:p14="http://schemas.microsoft.com/office/powerpoint/2010/main" val="135141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type of developmental delay known as gross motor delay is diagnosed in infants who have not reached these developmental milestones in their motor skills after a few months of the expected age.</a:t>
            </a:r>
            <a:r>
              <a:rPr lang="en-US" baseline="0" dirty="0"/>
              <a:t> This limits a child’s ability to develop physically, socially and mentally.</a:t>
            </a:r>
            <a:endParaRPr lang="en-US" dirty="0"/>
          </a:p>
          <a:p>
            <a:pPr marL="171450" indent="-171450">
              <a:buFont typeface="Arial" panose="020B0604020202020204" pitchFamily="34" charset="0"/>
              <a:buChar char="•"/>
            </a:pPr>
            <a:r>
              <a:rPr lang="en-US" dirty="0"/>
              <a:t>Gross motor delay has many potential causes including premature birth, genetic disorders, neuromuscular disorders, and developmental problems such as autism (Intermountain Healthcare). </a:t>
            </a:r>
          </a:p>
          <a:p>
            <a:pPr marL="171450" indent="-171450">
              <a:buFont typeface="Arial" panose="020B0604020202020204" pitchFamily="34" charset="0"/>
              <a:buChar char="•"/>
            </a:pPr>
            <a:r>
              <a:rPr lang="en-US" dirty="0"/>
              <a:t>Crawling</a:t>
            </a:r>
            <a:r>
              <a:rPr lang="en-US" baseline="0" dirty="0"/>
              <a:t> specifically is a cross-lateral movement which requires you to work across the midline of the body. This builds connections between the right and left hemispheres of the brain due to simultaneous firing in the hemispheres, stimulating more complex brain and nervous system development.</a:t>
            </a:r>
            <a:endParaRPr lang="en-US" dirty="0"/>
          </a:p>
          <a:p>
            <a:endParaRPr lang="en-US" dirty="0"/>
          </a:p>
        </p:txBody>
      </p:sp>
      <p:sp>
        <p:nvSpPr>
          <p:cNvPr id="4" name="Slide Number Placeholder 3"/>
          <p:cNvSpPr>
            <a:spLocks noGrp="1"/>
          </p:cNvSpPr>
          <p:nvPr>
            <p:ph type="sldNum" sz="quarter" idx="10"/>
          </p:nvPr>
        </p:nvSpPr>
        <p:spPr/>
        <p:txBody>
          <a:bodyPr/>
          <a:lstStyle/>
          <a:p>
            <a:fld id="{C9B2454C-BBF5-4140-A355-136F4FC9393B}" type="slidenum">
              <a:rPr lang="en-US" smtClean="0"/>
              <a:t>5</a:t>
            </a:fld>
            <a:endParaRPr lang="en-US"/>
          </a:p>
        </p:txBody>
      </p:sp>
    </p:spTree>
    <p:extLst>
      <p:ext uri="{BB962C8B-B14F-4D97-AF65-F5344CB8AC3E}">
        <p14:creationId xmlns:p14="http://schemas.microsoft.com/office/powerpoint/2010/main" val="3326354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8.7% of infants in the US have gross motor delay which is more than 2 out of 25 infants.</a:t>
            </a:r>
          </a:p>
          <a:p>
            <a:pPr marL="171450" indent="-171450">
              <a:buFont typeface="Arial" panose="020B0604020202020204" pitchFamily="34" charset="0"/>
              <a:buChar char="•"/>
            </a:pPr>
            <a:r>
              <a:rPr lang="en-US" baseline="0" dirty="0"/>
              <a:t>This means that there is a large market for products that help treat gross motor delay.</a:t>
            </a:r>
            <a:endParaRPr lang="en-US" dirty="0"/>
          </a:p>
        </p:txBody>
      </p:sp>
      <p:sp>
        <p:nvSpPr>
          <p:cNvPr id="4" name="Slide Number Placeholder 3"/>
          <p:cNvSpPr>
            <a:spLocks noGrp="1"/>
          </p:cNvSpPr>
          <p:nvPr>
            <p:ph type="sldNum" sz="quarter" idx="10"/>
          </p:nvPr>
        </p:nvSpPr>
        <p:spPr/>
        <p:txBody>
          <a:bodyPr/>
          <a:lstStyle/>
          <a:p>
            <a:fld id="{C9B2454C-BBF5-4140-A355-136F4FC9393B}" type="slidenum">
              <a:rPr lang="en-US" smtClean="0"/>
              <a:t>6</a:t>
            </a:fld>
            <a:endParaRPr lang="en-US"/>
          </a:p>
        </p:txBody>
      </p:sp>
    </p:spTree>
    <p:extLst>
      <p:ext uri="{BB962C8B-B14F-4D97-AF65-F5344CB8AC3E}">
        <p14:creationId xmlns:p14="http://schemas.microsoft.com/office/powerpoint/2010/main" val="2357555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is a need for an early intervention device that helps children with motor impairments train cross crawling through play therapy in order to develop the reciprocal movement skills required for independent or minimally supported mobility. </a:t>
            </a:r>
          </a:p>
          <a:p>
            <a:pPr marL="171450" indent="-171450">
              <a:buFont typeface="Arial" panose="020B0604020202020204" pitchFamily="34" charset="0"/>
              <a:buChar char="•"/>
            </a:pPr>
            <a:r>
              <a:rPr lang="en-US" dirty="0"/>
              <a:t>We will be working with our client Courtney Dunn from Barnes Jewish Children’s Hospital to provide a product for a family who’s infant daughter has gross motor delay.</a:t>
            </a:r>
          </a:p>
          <a:p>
            <a:pPr marL="171450" indent="-171450">
              <a:buFont typeface="Arial" panose="020B0604020202020204" pitchFamily="34" charset="0"/>
              <a:buChar char="•"/>
            </a:pPr>
            <a:r>
              <a:rPr lang="en-US" dirty="0"/>
              <a:t>Lets break that down.</a:t>
            </a:r>
          </a:p>
        </p:txBody>
      </p:sp>
      <p:sp>
        <p:nvSpPr>
          <p:cNvPr id="4" name="Slide Number Placeholder 3"/>
          <p:cNvSpPr>
            <a:spLocks noGrp="1"/>
          </p:cNvSpPr>
          <p:nvPr>
            <p:ph type="sldNum" sz="quarter" idx="5"/>
          </p:nvPr>
        </p:nvSpPr>
        <p:spPr/>
        <p:txBody>
          <a:bodyPr/>
          <a:lstStyle/>
          <a:p>
            <a:fld id="{C9B2454C-BBF5-4140-A355-136F4FC9393B}" type="slidenum">
              <a:rPr lang="en-US" smtClean="0"/>
              <a:t>7</a:t>
            </a:fld>
            <a:endParaRPr lang="en-US"/>
          </a:p>
        </p:txBody>
      </p:sp>
    </p:spTree>
    <p:extLst>
      <p:ext uri="{BB962C8B-B14F-4D97-AF65-F5344CB8AC3E}">
        <p14:creationId xmlns:p14="http://schemas.microsoft.com/office/powerpoint/2010/main" val="144317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scope of our project will be to build a crawling assistive device suitable for young children with gross motor delay which will improve strength, mobility, bilateral coordination, and balance.</a:t>
            </a:r>
          </a:p>
          <a:p>
            <a:pPr marL="171450" indent="-171450">
              <a:buFont typeface="Arial" panose="020B0604020202020204" pitchFamily="34" charset="0"/>
              <a:buChar char="•"/>
            </a:pPr>
            <a:r>
              <a:rPr lang="en-US" dirty="0"/>
              <a:t>A key focus of our project is to provide proper body alignment including trunk support and proper head positioning, while creating a product that is suitable for in-home use meaning it is durable, portable and safe. </a:t>
            </a:r>
          </a:p>
        </p:txBody>
      </p:sp>
      <p:sp>
        <p:nvSpPr>
          <p:cNvPr id="4" name="Slide Number Placeholder 3"/>
          <p:cNvSpPr>
            <a:spLocks noGrp="1"/>
          </p:cNvSpPr>
          <p:nvPr>
            <p:ph type="sldNum" sz="quarter" idx="5"/>
          </p:nvPr>
        </p:nvSpPr>
        <p:spPr/>
        <p:txBody>
          <a:bodyPr/>
          <a:lstStyle/>
          <a:p>
            <a:fld id="{C9B2454C-BBF5-4140-A355-136F4FC9393B}" type="slidenum">
              <a:rPr lang="en-US" smtClean="0"/>
              <a:t>8</a:t>
            </a:fld>
            <a:endParaRPr lang="en-US"/>
          </a:p>
        </p:txBody>
      </p:sp>
    </p:spTree>
    <p:extLst>
      <p:ext uri="{BB962C8B-B14F-4D97-AF65-F5344CB8AC3E}">
        <p14:creationId xmlns:p14="http://schemas.microsoft.com/office/powerpoint/2010/main" val="3113670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I’ll highlight a few of our preliminary design requirements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First, our product must be able to support up to an estimated 18kg and be size adjustable in order to accommodate children ages 1 to 3.</a:t>
            </a:r>
          </a:p>
          <a:p>
            <a:pPr marL="171450" indent="-171450">
              <a:buFont typeface="Arial" panose="020B0604020202020204" pitchFamily="34" charset="0"/>
              <a:buChar char="•"/>
            </a:pPr>
            <a:r>
              <a:rPr lang="en-US" dirty="0"/>
              <a:t>Our product must be able to be easily used by parents in the home and be light enough and small enough to enable portability. </a:t>
            </a:r>
          </a:p>
          <a:p>
            <a:pPr marL="171450" indent="-171450">
              <a:buFont typeface="Arial" panose="020B0604020202020204" pitchFamily="34" charset="0"/>
              <a:buChar char="•"/>
            </a:pPr>
            <a:r>
              <a:rPr lang="en-US" dirty="0"/>
              <a:t>Finally, it must be affordable relative to existing solutions, durable enough to withstand several years of daily use, and safe for children.</a:t>
            </a:r>
          </a:p>
          <a:p>
            <a:endParaRPr lang="en-US" dirty="0"/>
          </a:p>
        </p:txBody>
      </p:sp>
      <p:sp>
        <p:nvSpPr>
          <p:cNvPr id="4" name="Slide Number Placeholder 3"/>
          <p:cNvSpPr>
            <a:spLocks noGrp="1"/>
          </p:cNvSpPr>
          <p:nvPr>
            <p:ph type="sldNum" sz="quarter" idx="5"/>
          </p:nvPr>
        </p:nvSpPr>
        <p:spPr/>
        <p:txBody>
          <a:bodyPr/>
          <a:lstStyle/>
          <a:p>
            <a:fld id="{C9B2454C-BBF5-4140-A355-136F4FC9393B}" type="slidenum">
              <a:rPr lang="en-US" smtClean="0"/>
              <a:t>9</a:t>
            </a:fld>
            <a:endParaRPr lang="en-US"/>
          </a:p>
        </p:txBody>
      </p:sp>
    </p:spTree>
    <p:extLst>
      <p:ext uri="{BB962C8B-B14F-4D97-AF65-F5344CB8AC3E}">
        <p14:creationId xmlns:p14="http://schemas.microsoft.com/office/powerpoint/2010/main" val="326330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8BBA8-3974-0B4F-AA58-F906E3D5D49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FD17D82-1CB5-4348-A960-AD7FC6619CF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6C1669A-9E87-594D-ADCA-4092C3446086}"/>
              </a:ext>
            </a:extLst>
          </p:cNvPr>
          <p:cNvSpPr>
            <a:spLocks noGrp="1"/>
          </p:cNvSpPr>
          <p:nvPr>
            <p:ph type="dt" sz="half" idx="10"/>
          </p:nvPr>
        </p:nvSpPr>
        <p:spPr/>
        <p:txBody>
          <a:bodyPr/>
          <a:lstStyle/>
          <a:p>
            <a:fld id="{E13B36E5-22A0-0C4E-BDB1-EB66475ABE74}" type="datetimeFigureOut">
              <a:rPr lang="en-US" smtClean="0"/>
              <a:t>10/9/19</a:t>
            </a:fld>
            <a:endParaRPr lang="en-US"/>
          </a:p>
        </p:txBody>
      </p:sp>
      <p:sp>
        <p:nvSpPr>
          <p:cNvPr id="5" name="Footer Placeholder 4">
            <a:extLst>
              <a:ext uri="{FF2B5EF4-FFF2-40B4-BE49-F238E27FC236}">
                <a16:creationId xmlns:a16="http://schemas.microsoft.com/office/drawing/2014/main" id="{87D825FB-67AB-C542-BAD9-F634BDB339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2FB424-E241-DA41-AFCF-B137D0C84A41}"/>
              </a:ext>
            </a:extLst>
          </p:cNvPr>
          <p:cNvSpPr>
            <a:spLocks noGrp="1"/>
          </p:cNvSpPr>
          <p:nvPr>
            <p:ph type="sldNum" sz="quarter" idx="12"/>
          </p:nvPr>
        </p:nvSpPr>
        <p:spPr/>
        <p:txBody>
          <a:bodyPr/>
          <a:lstStyle/>
          <a:p>
            <a:fld id="{AAF87C9D-1403-E04E-8173-1257CD0A1478}" type="slidenum">
              <a:rPr lang="en-US" smtClean="0"/>
              <a:t>‹#›</a:t>
            </a:fld>
            <a:endParaRPr lang="en-US"/>
          </a:p>
        </p:txBody>
      </p:sp>
      <p:sp>
        <p:nvSpPr>
          <p:cNvPr id="7" name="Rectangle 6">
            <a:extLst>
              <a:ext uri="{FF2B5EF4-FFF2-40B4-BE49-F238E27FC236}">
                <a16:creationId xmlns:a16="http://schemas.microsoft.com/office/drawing/2014/main" id="{2A949466-61F3-8449-9807-E62B3C9DF6A9}"/>
              </a:ext>
            </a:extLst>
          </p:cNvPr>
          <p:cNvSpPr/>
          <p:nvPr userDrawn="1"/>
        </p:nvSpPr>
        <p:spPr>
          <a:xfrm>
            <a:off x="7824788" y="0"/>
            <a:ext cx="1319212" cy="11588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chemeClr val="bg1"/>
              </a:solidFill>
            </a:endParaRPr>
          </a:p>
        </p:txBody>
      </p:sp>
      <p:pic>
        <p:nvPicPr>
          <p:cNvPr id="8" name="Picture 7">
            <a:extLst>
              <a:ext uri="{FF2B5EF4-FFF2-40B4-BE49-F238E27FC236}">
                <a16:creationId xmlns:a16="http://schemas.microsoft.com/office/drawing/2014/main" id="{54A5C71D-5BCD-9C4B-A12A-AC8A74A1B9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67284" y="2012373"/>
            <a:ext cx="3159914" cy="3657600"/>
          </a:xfrm>
          <a:prstGeom prst="rect">
            <a:avLst/>
          </a:prstGeom>
        </p:spPr>
      </p:pic>
      <p:pic>
        <p:nvPicPr>
          <p:cNvPr id="9" name="Picture 8">
            <a:extLst>
              <a:ext uri="{FF2B5EF4-FFF2-40B4-BE49-F238E27FC236}">
                <a16:creationId xmlns:a16="http://schemas.microsoft.com/office/drawing/2014/main" id="{67020603-F23C-4A43-97BC-9039B0FE0293}"/>
              </a:ext>
            </a:extLst>
          </p:cNvPr>
          <p:cNvPicPr>
            <a:picLocks noChangeAspect="1"/>
          </p:cNvPicPr>
          <p:nvPr userDrawn="1"/>
        </p:nvPicPr>
        <p:blipFill>
          <a:blip r:embed="rId3"/>
          <a:stretch>
            <a:fillRect/>
          </a:stretch>
        </p:blipFill>
        <p:spPr>
          <a:xfrm>
            <a:off x="263813" y="167957"/>
            <a:ext cx="3300984" cy="822960"/>
          </a:xfrm>
          <a:prstGeom prst="rect">
            <a:avLst/>
          </a:prstGeom>
        </p:spPr>
      </p:pic>
    </p:spTree>
    <p:extLst>
      <p:ext uri="{BB962C8B-B14F-4D97-AF65-F5344CB8AC3E}">
        <p14:creationId xmlns:p14="http://schemas.microsoft.com/office/powerpoint/2010/main" val="437265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21425-7A25-0F4D-905A-93D899638A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D5CC28-B16E-AF46-8900-5159A0263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A6059C-0D3E-6B49-A5F8-162E50F822B9}"/>
              </a:ext>
            </a:extLst>
          </p:cNvPr>
          <p:cNvSpPr>
            <a:spLocks noGrp="1"/>
          </p:cNvSpPr>
          <p:nvPr>
            <p:ph type="dt" sz="half" idx="10"/>
          </p:nvPr>
        </p:nvSpPr>
        <p:spPr/>
        <p:txBody>
          <a:bodyPr/>
          <a:lstStyle/>
          <a:p>
            <a:fld id="{E13B36E5-22A0-0C4E-BDB1-EB66475ABE74}" type="datetimeFigureOut">
              <a:rPr lang="en-US" smtClean="0"/>
              <a:t>10/9/19</a:t>
            </a:fld>
            <a:endParaRPr lang="en-US"/>
          </a:p>
        </p:txBody>
      </p:sp>
      <p:sp>
        <p:nvSpPr>
          <p:cNvPr id="5" name="Footer Placeholder 4">
            <a:extLst>
              <a:ext uri="{FF2B5EF4-FFF2-40B4-BE49-F238E27FC236}">
                <a16:creationId xmlns:a16="http://schemas.microsoft.com/office/drawing/2014/main" id="{C7CED9DB-D9AC-4241-84D3-637FBD9AE8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F6F759-DADF-A343-B6A0-99A7C3E52AFB}"/>
              </a:ext>
            </a:extLst>
          </p:cNvPr>
          <p:cNvSpPr>
            <a:spLocks noGrp="1"/>
          </p:cNvSpPr>
          <p:nvPr>
            <p:ph type="sldNum" sz="quarter" idx="12"/>
          </p:nvPr>
        </p:nvSpPr>
        <p:spPr/>
        <p:txBody>
          <a:bodyPr/>
          <a:lstStyle/>
          <a:p>
            <a:fld id="{AAF87C9D-1403-E04E-8173-1257CD0A1478}" type="slidenum">
              <a:rPr lang="en-US" smtClean="0"/>
              <a:t>‹#›</a:t>
            </a:fld>
            <a:endParaRPr lang="en-US"/>
          </a:p>
        </p:txBody>
      </p:sp>
    </p:spTree>
    <p:extLst>
      <p:ext uri="{BB962C8B-B14F-4D97-AF65-F5344CB8AC3E}">
        <p14:creationId xmlns:p14="http://schemas.microsoft.com/office/powerpoint/2010/main" val="3755875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9ED4E8-6DCA-8243-AAAC-D3914F9EF799}"/>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AC68EA-1794-0F41-9E4C-E435258D2E7F}"/>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41FCB7-67A4-9441-9457-EF910EA24A80}"/>
              </a:ext>
            </a:extLst>
          </p:cNvPr>
          <p:cNvSpPr>
            <a:spLocks noGrp="1"/>
          </p:cNvSpPr>
          <p:nvPr>
            <p:ph type="dt" sz="half" idx="10"/>
          </p:nvPr>
        </p:nvSpPr>
        <p:spPr/>
        <p:txBody>
          <a:bodyPr/>
          <a:lstStyle/>
          <a:p>
            <a:fld id="{E13B36E5-22A0-0C4E-BDB1-EB66475ABE74}" type="datetimeFigureOut">
              <a:rPr lang="en-US" smtClean="0"/>
              <a:t>10/9/19</a:t>
            </a:fld>
            <a:endParaRPr lang="en-US"/>
          </a:p>
        </p:txBody>
      </p:sp>
      <p:sp>
        <p:nvSpPr>
          <p:cNvPr id="5" name="Footer Placeholder 4">
            <a:extLst>
              <a:ext uri="{FF2B5EF4-FFF2-40B4-BE49-F238E27FC236}">
                <a16:creationId xmlns:a16="http://schemas.microsoft.com/office/drawing/2014/main" id="{F547A753-1116-4442-B120-856A0A7D79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442D7D-AFEE-DC46-8E85-2AD4FA22EBAF}"/>
              </a:ext>
            </a:extLst>
          </p:cNvPr>
          <p:cNvSpPr>
            <a:spLocks noGrp="1"/>
          </p:cNvSpPr>
          <p:nvPr>
            <p:ph type="sldNum" sz="quarter" idx="12"/>
          </p:nvPr>
        </p:nvSpPr>
        <p:spPr/>
        <p:txBody>
          <a:bodyPr/>
          <a:lstStyle/>
          <a:p>
            <a:fld id="{AAF87C9D-1403-E04E-8173-1257CD0A1478}" type="slidenum">
              <a:rPr lang="en-US" smtClean="0"/>
              <a:t>‹#›</a:t>
            </a:fld>
            <a:endParaRPr lang="en-US"/>
          </a:p>
        </p:txBody>
      </p:sp>
    </p:spTree>
    <p:extLst>
      <p:ext uri="{BB962C8B-B14F-4D97-AF65-F5344CB8AC3E}">
        <p14:creationId xmlns:p14="http://schemas.microsoft.com/office/powerpoint/2010/main" val="1962505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4" name="Content Placeholder 3"/>
          <p:cNvSpPr>
            <a:spLocks noGrp="1"/>
          </p:cNvSpPr>
          <p:nvPr>
            <p:ph sz="half" idx="2"/>
          </p:nvPr>
        </p:nvSpPr>
        <p:spPr>
          <a:xfrm>
            <a:off x="457200" y="3097389"/>
            <a:ext cx="4040188" cy="3028774"/>
          </a:xfrm>
        </p:spPr>
        <p:txBody>
          <a:bodyPr/>
          <a:lstStyle>
            <a:lvl1pPr>
              <a:defRPr sz="2400">
                <a:solidFill>
                  <a:schemeClr val="tx1">
                    <a:lumMod val="95000"/>
                    <a:lumOff val="5000"/>
                  </a:schemeClr>
                </a:solidFill>
              </a:defRPr>
            </a:lvl1pPr>
            <a:lvl2pPr>
              <a:defRPr sz="2000"/>
            </a:lvl2pPr>
            <a:lvl3pPr>
              <a:defRPr sz="1800">
                <a:solidFill>
                  <a:srgbClr val="990000"/>
                </a:solidFill>
              </a:defRPr>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5025" y="3097389"/>
            <a:ext cx="4041775" cy="3028774"/>
          </a:xfrm>
        </p:spPr>
        <p:txBody>
          <a:bodyPr/>
          <a:lstStyle>
            <a:lvl1pPr>
              <a:defRPr sz="2400">
                <a:solidFill>
                  <a:schemeClr val="tx1">
                    <a:lumMod val="95000"/>
                    <a:lumOff val="5000"/>
                  </a:schemeClr>
                </a:solidFill>
              </a:defRPr>
            </a:lvl1pPr>
            <a:lvl2pPr>
              <a:defRPr sz="2000"/>
            </a:lvl2pPr>
            <a:lvl3pPr>
              <a:defRPr sz="1800">
                <a:solidFill>
                  <a:srgbClr val="990000"/>
                </a:solidFill>
              </a:defRPr>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5" name="Straight Connector 4">
            <a:extLst>
              <a:ext uri="{FF2B5EF4-FFF2-40B4-BE49-F238E27FC236}">
                <a16:creationId xmlns:a16="http://schemas.microsoft.com/office/drawing/2014/main" id="{070CBAE7-F15B-1A4D-AD9A-1C571C758EF2}"/>
              </a:ext>
            </a:extLst>
          </p:cNvPr>
          <p:cNvCxnSpPr/>
          <p:nvPr userDrawn="1"/>
        </p:nvCxnSpPr>
        <p:spPr>
          <a:xfrm>
            <a:off x="364076" y="626537"/>
            <a:ext cx="7696191" cy="0"/>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B2565EAC-F609-3D40-AABC-CE8442B612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8274" y="131763"/>
            <a:ext cx="632435" cy="731520"/>
          </a:xfrm>
          <a:prstGeom prst="rect">
            <a:avLst/>
          </a:prstGeom>
        </p:spPr>
      </p:pic>
      <p:pic>
        <p:nvPicPr>
          <p:cNvPr id="8" name="Picture 7">
            <a:extLst>
              <a:ext uri="{FF2B5EF4-FFF2-40B4-BE49-F238E27FC236}">
                <a16:creationId xmlns:a16="http://schemas.microsoft.com/office/drawing/2014/main" id="{3EDCAEBC-CB15-8F4F-86AA-DDBCC748888A}"/>
              </a:ext>
            </a:extLst>
          </p:cNvPr>
          <p:cNvPicPr>
            <a:picLocks noChangeAspect="1"/>
          </p:cNvPicPr>
          <p:nvPr userDrawn="1"/>
        </p:nvPicPr>
        <p:blipFill>
          <a:blip r:embed="rId3"/>
          <a:stretch>
            <a:fillRect/>
          </a:stretch>
        </p:blipFill>
        <p:spPr>
          <a:xfrm>
            <a:off x="228600" y="131763"/>
            <a:ext cx="4572000" cy="457200"/>
          </a:xfrm>
          <a:prstGeom prst="rect">
            <a:avLst/>
          </a:prstGeom>
        </p:spPr>
      </p:pic>
    </p:spTree>
    <p:extLst>
      <p:ext uri="{BB962C8B-B14F-4D97-AF65-F5344CB8AC3E}">
        <p14:creationId xmlns:p14="http://schemas.microsoft.com/office/powerpoint/2010/main" val="1428252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3" name="Straight Connector 2">
            <a:extLst>
              <a:ext uri="{FF2B5EF4-FFF2-40B4-BE49-F238E27FC236}">
                <a16:creationId xmlns:a16="http://schemas.microsoft.com/office/drawing/2014/main" id="{5ED5B474-D381-564C-9FCE-07065213FB57}"/>
              </a:ext>
            </a:extLst>
          </p:cNvPr>
          <p:cNvCxnSpPr/>
          <p:nvPr userDrawn="1"/>
        </p:nvCxnSpPr>
        <p:spPr>
          <a:xfrm>
            <a:off x="364076" y="626537"/>
            <a:ext cx="7696191" cy="0"/>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9FCA23AA-3155-AF4D-9563-5687DE330C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8274" y="131763"/>
            <a:ext cx="632435" cy="731520"/>
          </a:xfrm>
          <a:prstGeom prst="rect">
            <a:avLst/>
          </a:prstGeom>
        </p:spPr>
      </p:pic>
      <p:pic>
        <p:nvPicPr>
          <p:cNvPr id="5" name="Picture 4">
            <a:extLst>
              <a:ext uri="{FF2B5EF4-FFF2-40B4-BE49-F238E27FC236}">
                <a16:creationId xmlns:a16="http://schemas.microsoft.com/office/drawing/2014/main" id="{1906890F-58B7-C64C-B06C-724AB9624522}"/>
              </a:ext>
            </a:extLst>
          </p:cNvPr>
          <p:cNvPicPr>
            <a:picLocks noChangeAspect="1"/>
          </p:cNvPicPr>
          <p:nvPr userDrawn="1"/>
        </p:nvPicPr>
        <p:blipFill>
          <a:blip r:embed="rId3"/>
          <a:stretch>
            <a:fillRect/>
          </a:stretch>
        </p:blipFill>
        <p:spPr>
          <a:xfrm>
            <a:off x="228600" y="131763"/>
            <a:ext cx="4572000" cy="457200"/>
          </a:xfrm>
          <a:prstGeom prst="rect">
            <a:avLst/>
          </a:prstGeom>
        </p:spPr>
      </p:pic>
    </p:spTree>
    <p:extLst>
      <p:ext uri="{BB962C8B-B14F-4D97-AF65-F5344CB8AC3E}">
        <p14:creationId xmlns:p14="http://schemas.microsoft.com/office/powerpoint/2010/main" val="2629491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504E39CF-3EC6-1449-9946-13059B641A7A}"/>
              </a:ext>
            </a:extLst>
          </p:cNvPr>
          <p:cNvCxnSpPr/>
          <p:nvPr userDrawn="1"/>
        </p:nvCxnSpPr>
        <p:spPr>
          <a:xfrm>
            <a:off x="364076" y="626537"/>
            <a:ext cx="7696191" cy="0"/>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12FAFF2A-D174-C14E-9004-8C8C5AF223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8274" y="131763"/>
            <a:ext cx="632435" cy="731520"/>
          </a:xfrm>
          <a:prstGeom prst="rect">
            <a:avLst/>
          </a:prstGeom>
        </p:spPr>
      </p:pic>
      <p:pic>
        <p:nvPicPr>
          <p:cNvPr id="4" name="Picture 3">
            <a:extLst>
              <a:ext uri="{FF2B5EF4-FFF2-40B4-BE49-F238E27FC236}">
                <a16:creationId xmlns:a16="http://schemas.microsoft.com/office/drawing/2014/main" id="{9FE208F6-5091-104D-BA8A-59A6BD68CB66}"/>
              </a:ext>
            </a:extLst>
          </p:cNvPr>
          <p:cNvPicPr>
            <a:picLocks noChangeAspect="1"/>
          </p:cNvPicPr>
          <p:nvPr userDrawn="1"/>
        </p:nvPicPr>
        <p:blipFill>
          <a:blip r:embed="rId3"/>
          <a:stretch>
            <a:fillRect/>
          </a:stretch>
        </p:blipFill>
        <p:spPr>
          <a:xfrm>
            <a:off x="228600" y="131763"/>
            <a:ext cx="4572000" cy="457200"/>
          </a:xfrm>
          <a:prstGeom prst="rect">
            <a:avLst/>
          </a:prstGeom>
        </p:spPr>
      </p:pic>
    </p:spTree>
    <p:extLst>
      <p:ext uri="{BB962C8B-B14F-4D97-AF65-F5344CB8AC3E}">
        <p14:creationId xmlns:p14="http://schemas.microsoft.com/office/powerpoint/2010/main" val="2228164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01913-DDFD-C74A-AF94-AC9316D143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0A81D8-D7E3-8244-9B66-ED315985A7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19FC72-BA22-3246-91A1-A6CF0FCAF1CE}"/>
              </a:ext>
            </a:extLst>
          </p:cNvPr>
          <p:cNvSpPr>
            <a:spLocks noGrp="1"/>
          </p:cNvSpPr>
          <p:nvPr>
            <p:ph type="dt" sz="half" idx="10"/>
          </p:nvPr>
        </p:nvSpPr>
        <p:spPr/>
        <p:txBody>
          <a:bodyPr/>
          <a:lstStyle/>
          <a:p>
            <a:fld id="{E13B36E5-22A0-0C4E-BDB1-EB66475ABE74}" type="datetimeFigureOut">
              <a:rPr lang="en-US" smtClean="0"/>
              <a:t>10/9/19</a:t>
            </a:fld>
            <a:endParaRPr lang="en-US"/>
          </a:p>
        </p:txBody>
      </p:sp>
      <p:sp>
        <p:nvSpPr>
          <p:cNvPr id="5" name="Footer Placeholder 4">
            <a:extLst>
              <a:ext uri="{FF2B5EF4-FFF2-40B4-BE49-F238E27FC236}">
                <a16:creationId xmlns:a16="http://schemas.microsoft.com/office/drawing/2014/main" id="{AECECC74-D52D-7843-A27B-18D52E1C0A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F3F6A8-2731-D34F-83BA-2F0FB308045B}"/>
              </a:ext>
            </a:extLst>
          </p:cNvPr>
          <p:cNvSpPr>
            <a:spLocks noGrp="1"/>
          </p:cNvSpPr>
          <p:nvPr>
            <p:ph type="sldNum" sz="quarter" idx="12"/>
          </p:nvPr>
        </p:nvSpPr>
        <p:spPr/>
        <p:txBody>
          <a:bodyPr/>
          <a:lstStyle/>
          <a:p>
            <a:fld id="{AAF87C9D-1403-E04E-8173-1257CD0A1478}" type="slidenum">
              <a:rPr lang="en-US" smtClean="0"/>
              <a:t>‹#›</a:t>
            </a:fld>
            <a:endParaRPr lang="en-US"/>
          </a:p>
        </p:txBody>
      </p:sp>
      <p:cxnSp>
        <p:nvCxnSpPr>
          <p:cNvPr id="7" name="Straight Connector 6">
            <a:extLst>
              <a:ext uri="{FF2B5EF4-FFF2-40B4-BE49-F238E27FC236}">
                <a16:creationId xmlns:a16="http://schemas.microsoft.com/office/drawing/2014/main" id="{13E3A3F0-FA64-9948-8255-F8A1637CCF5B}"/>
              </a:ext>
            </a:extLst>
          </p:cNvPr>
          <p:cNvCxnSpPr/>
          <p:nvPr userDrawn="1"/>
        </p:nvCxnSpPr>
        <p:spPr>
          <a:xfrm>
            <a:off x="364076" y="626537"/>
            <a:ext cx="7696191" cy="0"/>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20BE5A75-9DB8-6F41-A685-BEE7D1A9A4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8274" y="131763"/>
            <a:ext cx="632435" cy="731520"/>
          </a:xfrm>
          <a:prstGeom prst="rect">
            <a:avLst/>
          </a:prstGeom>
        </p:spPr>
      </p:pic>
      <p:pic>
        <p:nvPicPr>
          <p:cNvPr id="9" name="Picture 8">
            <a:extLst>
              <a:ext uri="{FF2B5EF4-FFF2-40B4-BE49-F238E27FC236}">
                <a16:creationId xmlns:a16="http://schemas.microsoft.com/office/drawing/2014/main" id="{D8664128-6805-334B-AC23-0D0173A6FCBC}"/>
              </a:ext>
            </a:extLst>
          </p:cNvPr>
          <p:cNvPicPr>
            <a:picLocks noChangeAspect="1"/>
          </p:cNvPicPr>
          <p:nvPr userDrawn="1"/>
        </p:nvPicPr>
        <p:blipFill>
          <a:blip r:embed="rId3"/>
          <a:stretch>
            <a:fillRect/>
          </a:stretch>
        </p:blipFill>
        <p:spPr>
          <a:xfrm>
            <a:off x="228600" y="131763"/>
            <a:ext cx="4572000" cy="457200"/>
          </a:xfrm>
          <a:prstGeom prst="rect">
            <a:avLst/>
          </a:prstGeom>
        </p:spPr>
      </p:pic>
    </p:spTree>
    <p:extLst>
      <p:ext uri="{BB962C8B-B14F-4D97-AF65-F5344CB8AC3E}">
        <p14:creationId xmlns:p14="http://schemas.microsoft.com/office/powerpoint/2010/main" val="1210752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E25F5-BF72-5D48-ABA3-62E81C816808}"/>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5DDD482-009C-354E-84E3-E2CD99C726E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101DE4-B95D-BF45-B09E-8E92B0A49AAF}"/>
              </a:ext>
            </a:extLst>
          </p:cNvPr>
          <p:cNvSpPr>
            <a:spLocks noGrp="1"/>
          </p:cNvSpPr>
          <p:nvPr>
            <p:ph type="dt" sz="half" idx="10"/>
          </p:nvPr>
        </p:nvSpPr>
        <p:spPr/>
        <p:txBody>
          <a:bodyPr/>
          <a:lstStyle/>
          <a:p>
            <a:fld id="{E13B36E5-22A0-0C4E-BDB1-EB66475ABE74}" type="datetimeFigureOut">
              <a:rPr lang="en-US" smtClean="0"/>
              <a:t>10/9/19</a:t>
            </a:fld>
            <a:endParaRPr lang="en-US"/>
          </a:p>
        </p:txBody>
      </p:sp>
      <p:sp>
        <p:nvSpPr>
          <p:cNvPr id="5" name="Footer Placeholder 4">
            <a:extLst>
              <a:ext uri="{FF2B5EF4-FFF2-40B4-BE49-F238E27FC236}">
                <a16:creationId xmlns:a16="http://schemas.microsoft.com/office/drawing/2014/main" id="{E9CB7F71-CA49-8E44-A25D-8F2F8E337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C79DD5-BB27-ED4F-9FEE-C8C62C044F26}"/>
              </a:ext>
            </a:extLst>
          </p:cNvPr>
          <p:cNvSpPr>
            <a:spLocks noGrp="1"/>
          </p:cNvSpPr>
          <p:nvPr>
            <p:ph type="sldNum" sz="quarter" idx="12"/>
          </p:nvPr>
        </p:nvSpPr>
        <p:spPr/>
        <p:txBody>
          <a:bodyPr/>
          <a:lstStyle/>
          <a:p>
            <a:fld id="{AAF87C9D-1403-E04E-8173-1257CD0A1478}" type="slidenum">
              <a:rPr lang="en-US" smtClean="0"/>
              <a:t>‹#›</a:t>
            </a:fld>
            <a:endParaRPr lang="en-US"/>
          </a:p>
        </p:txBody>
      </p:sp>
      <p:cxnSp>
        <p:nvCxnSpPr>
          <p:cNvPr id="7" name="Straight Connector 6">
            <a:extLst>
              <a:ext uri="{FF2B5EF4-FFF2-40B4-BE49-F238E27FC236}">
                <a16:creationId xmlns:a16="http://schemas.microsoft.com/office/drawing/2014/main" id="{17E1AD04-B224-2A48-BCAC-C0054BDBDD25}"/>
              </a:ext>
            </a:extLst>
          </p:cNvPr>
          <p:cNvCxnSpPr/>
          <p:nvPr userDrawn="1"/>
        </p:nvCxnSpPr>
        <p:spPr>
          <a:xfrm>
            <a:off x="364076" y="626537"/>
            <a:ext cx="7696191" cy="0"/>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D2169DA4-548D-B84A-B6CD-CBCCF26D04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8274" y="131763"/>
            <a:ext cx="632435" cy="731520"/>
          </a:xfrm>
          <a:prstGeom prst="rect">
            <a:avLst/>
          </a:prstGeom>
        </p:spPr>
      </p:pic>
      <p:pic>
        <p:nvPicPr>
          <p:cNvPr id="9" name="Picture 8">
            <a:extLst>
              <a:ext uri="{FF2B5EF4-FFF2-40B4-BE49-F238E27FC236}">
                <a16:creationId xmlns:a16="http://schemas.microsoft.com/office/drawing/2014/main" id="{DBE000B7-FF8C-B64E-8E0A-3C246960A47C}"/>
              </a:ext>
            </a:extLst>
          </p:cNvPr>
          <p:cNvPicPr>
            <a:picLocks noChangeAspect="1"/>
          </p:cNvPicPr>
          <p:nvPr userDrawn="1"/>
        </p:nvPicPr>
        <p:blipFill>
          <a:blip r:embed="rId3"/>
          <a:stretch>
            <a:fillRect/>
          </a:stretch>
        </p:blipFill>
        <p:spPr>
          <a:xfrm>
            <a:off x="228600" y="131763"/>
            <a:ext cx="4572000" cy="457200"/>
          </a:xfrm>
          <a:prstGeom prst="rect">
            <a:avLst/>
          </a:prstGeom>
        </p:spPr>
      </p:pic>
    </p:spTree>
    <p:extLst>
      <p:ext uri="{BB962C8B-B14F-4D97-AF65-F5344CB8AC3E}">
        <p14:creationId xmlns:p14="http://schemas.microsoft.com/office/powerpoint/2010/main" val="1415392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F742A-DCAA-7E4B-90E9-AED28921BE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2E0432-C12E-234D-9DA9-0E35920E920E}"/>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A443CD-4F5B-844E-8A7B-3533B1617B9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CDA7D0-2EF4-9846-8531-61F475975138}"/>
              </a:ext>
            </a:extLst>
          </p:cNvPr>
          <p:cNvSpPr>
            <a:spLocks noGrp="1"/>
          </p:cNvSpPr>
          <p:nvPr>
            <p:ph type="dt" sz="half" idx="10"/>
          </p:nvPr>
        </p:nvSpPr>
        <p:spPr/>
        <p:txBody>
          <a:bodyPr/>
          <a:lstStyle/>
          <a:p>
            <a:fld id="{E13B36E5-22A0-0C4E-BDB1-EB66475ABE74}" type="datetimeFigureOut">
              <a:rPr lang="en-US" smtClean="0"/>
              <a:t>10/9/19</a:t>
            </a:fld>
            <a:endParaRPr lang="en-US"/>
          </a:p>
        </p:txBody>
      </p:sp>
      <p:sp>
        <p:nvSpPr>
          <p:cNvPr id="6" name="Footer Placeholder 5">
            <a:extLst>
              <a:ext uri="{FF2B5EF4-FFF2-40B4-BE49-F238E27FC236}">
                <a16:creationId xmlns:a16="http://schemas.microsoft.com/office/drawing/2014/main" id="{D8ECFFC9-0D43-F842-B2A7-A1AF9708E2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C0C63B-A0CE-9248-8694-60513E47E066}"/>
              </a:ext>
            </a:extLst>
          </p:cNvPr>
          <p:cNvSpPr>
            <a:spLocks noGrp="1"/>
          </p:cNvSpPr>
          <p:nvPr>
            <p:ph type="sldNum" sz="quarter" idx="12"/>
          </p:nvPr>
        </p:nvSpPr>
        <p:spPr/>
        <p:txBody>
          <a:bodyPr/>
          <a:lstStyle/>
          <a:p>
            <a:fld id="{AAF87C9D-1403-E04E-8173-1257CD0A1478}" type="slidenum">
              <a:rPr lang="en-US" smtClean="0"/>
              <a:t>‹#›</a:t>
            </a:fld>
            <a:endParaRPr lang="en-US"/>
          </a:p>
        </p:txBody>
      </p:sp>
      <p:cxnSp>
        <p:nvCxnSpPr>
          <p:cNvPr id="8" name="Straight Connector 7">
            <a:extLst>
              <a:ext uri="{FF2B5EF4-FFF2-40B4-BE49-F238E27FC236}">
                <a16:creationId xmlns:a16="http://schemas.microsoft.com/office/drawing/2014/main" id="{9639B8A2-F081-CC4D-827B-C898B94A973D}"/>
              </a:ext>
            </a:extLst>
          </p:cNvPr>
          <p:cNvCxnSpPr/>
          <p:nvPr userDrawn="1"/>
        </p:nvCxnSpPr>
        <p:spPr>
          <a:xfrm>
            <a:off x="364076" y="626537"/>
            <a:ext cx="7696191" cy="0"/>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912F276D-E33F-EC40-B16B-972158FBAE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8274" y="131763"/>
            <a:ext cx="632435" cy="731520"/>
          </a:xfrm>
          <a:prstGeom prst="rect">
            <a:avLst/>
          </a:prstGeom>
        </p:spPr>
      </p:pic>
      <p:pic>
        <p:nvPicPr>
          <p:cNvPr id="10" name="Picture 9">
            <a:extLst>
              <a:ext uri="{FF2B5EF4-FFF2-40B4-BE49-F238E27FC236}">
                <a16:creationId xmlns:a16="http://schemas.microsoft.com/office/drawing/2014/main" id="{D9C5EECB-A24B-5246-91BA-717EE17B99A9}"/>
              </a:ext>
            </a:extLst>
          </p:cNvPr>
          <p:cNvPicPr>
            <a:picLocks noChangeAspect="1"/>
          </p:cNvPicPr>
          <p:nvPr userDrawn="1"/>
        </p:nvPicPr>
        <p:blipFill>
          <a:blip r:embed="rId3"/>
          <a:stretch>
            <a:fillRect/>
          </a:stretch>
        </p:blipFill>
        <p:spPr>
          <a:xfrm>
            <a:off x="228600" y="131763"/>
            <a:ext cx="4572000" cy="457200"/>
          </a:xfrm>
          <a:prstGeom prst="rect">
            <a:avLst/>
          </a:prstGeom>
        </p:spPr>
      </p:pic>
    </p:spTree>
    <p:extLst>
      <p:ext uri="{BB962C8B-B14F-4D97-AF65-F5344CB8AC3E}">
        <p14:creationId xmlns:p14="http://schemas.microsoft.com/office/powerpoint/2010/main" val="3379326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C6504-86BF-DF45-A6AC-95F96D32C2A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A319B7-B607-E94A-9B61-D928E7D8D6C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21D4392-AEAE-9B47-97FC-04B2FFEA8C2A}"/>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F6AC8B-BEA7-B64E-BEB9-F4A4B8FE9FC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E2ED094-3087-324C-B5D5-B76EA5B69A8B}"/>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04E087-A000-3E4E-8B4C-34B962967C70}"/>
              </a:ext>
            </a:extLst>
          </p:cNvPr>
          <p:cNvSpPr>
            <a:spLocks noGrp="1"/>
          </p:cNvSpPr>
          <p:nvPr>
            <p:ph type="dt" sz="half" idx="10"/>
          </p:nvPr>
        </p:nvSpPr>
        <p:spPr/>
        <p:txBody>
          <a:bodyPr/>
          <a:lstStyle/>
          <a:p>
            <a:fld id="{E13B36E5-22A0-0C4E-BDB1-EB66475ABE74}" type="datetimeFigureOut">
              <a:rPr lang="en-US" smtClean="0"/>
              <a:t>10/9/19</a:t>
            </a:fld>
            <a:endParaRPr lang="en-US"/>
          </a:p>
        </p:txBody>
      </p:sp>
      <p:sp>
        <p:nvSpPr>
          <p:cNvPr id="8" name="Footer Placeholder 7">
            <a:extLst>
              <a:ext uri="{FF2B5EF4-FFF2-40B4-BE49-F238E27FC236}">
                <a16:creationId xmlns:a16="http://schemas.microsoft.com/office/drawing/2014/main" id="{E018593E-11AE-7E44-BA60-AE475969BA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58D3268-BC59-B44D-B7F0-086BCC14DB12}"/>
              </a:ext>
            </a:extLst>
          </p:cNvPr>
          <p:cNvSpPr>
            <a:spLocks noGrp="1"/>
          </p:cNvSpPr>
          <p:nvPr>
            <p:ph type="sldNum" sz="quarter" idx="12"/>
          </p:nvPr>
        </p:nvSpPr>
        <p:spPr/>
        <p:txBody>
          <a:bodyPr/>
          <a:lstStyle/>
          <a:p>
            <a:fld id="{AAF87C9D-1403-E04E-8173-1257CD0A1478}" type="slidenum">
              <a:rPr lang="en-US" smtClean="0"/>
              <a:t>‹#›</a:t>
            </a:fld>
            <a:endParaRPr lang="en-US"/>
          </a:p>
        </p:txBody>
      </p:sp>
    </p:spTree>
    <p:extLst>
      <p:ext uri="{BB962C8B-B14F-4D97-AF65-F5344CB8AC3E}">
        <p14:creationId xmlns:p14="http://schemas.microsoft.com/office/powerpoint/2010/main" val="558281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B065C-77A2-034F-A965-6A76221339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6E9302-F519-424A-BAD2-F92887850108}"/>
              </a:ext>
            </a:extLst>
          </p:cNvPr>
          <p:cNvSpPr>
            <a:spLocks noGrp="1"/>
          </p:cNvSpPr>
          <p:nvPr>
            <p:ph type="dt" sz="half" idx="10"/>
          </p:nvPr>
        </p:nvSpPr>
        <p:spPr/>
        <p:txBody>
          <a:bodyPr/>
          <a:lstStyle/>
          <a:p>
            <a:pPr>
              <a:defRPr/>
            </a:pPr>
            <a:fld id="{61FBACFB-826F-3C45-991E-A3C836457454}" type="datetimeFigureOut">
              <a:rPr lang="en-US" smtClean="0"/>
              <a:pPr>
                <a:defRPr/>
              </a:pPr>
              <a:t>10/9/19</a:t>
            </a:fld>
            <a:endParaRPr lang="en-US"/>
          </a:p>
        </p:txBody>
      </p:sp>
      <p:sp>
        <p:nvSpPr>
          <p:cNvPr id="4" name="Footer Placeholder 3">
            <a:extLst>
              <a:ext uri="{FF2B5EF4-FFF2-40B4-BE49-F238E27FC236}">
                <a16:creationId xmlns:a16="http://schemas.microsoft.com/office/drawing/2014/main" id="{1F6C63FA-6632-3147-910B-99AB390A5510}"/>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F451470A-2812-954F-ADD0-D53D5433965F}"/>
              </a:ext>
            </a:extLst>
          </p:cNvPr>
          <p:cNvSpPr>
            <a:spLocks noGrp="1"/>
          </p:cNvSpPr>
          <p:nvPr>
            <p:ph type="sldNum" sz="quarter" idx="12"/>
          </p:nvPr>
        </p:nvSpPr>
        <p:spPr/>
        <p:txBody>
          <a:bodyPr/>
          <a:lstStyle/>
          <a:p>
            <a:pPr>
              <a:defRPr/>
            </a:pPr>
            <a:fld id="{12E2B951-DD4F-7749-9A19-F10C38977411}" type="slidenum">
              <a:rPr lang="en-US" smtClean="0"/>
              <a:pPr>
                <a:defRPr/>
              </a:pPr>
              <a:t>‹#›</a:t>
            </a:fld>
            <a:endParaRPr lang="en-US"/>
          </a:p>
        </p:txBody>
      </p:sp>
      <p:cxnSp>
        <p:nvCxnSpPr>
          <p:cNvPr id="6" name="Straight Connector 5">
            <a:extLst>
              <a:ext uri="{FF2B5EF4-FFF2-40B4-BE49-F238E27FC236}">
                <a16:creationId xmlns:a16="http://schemas.microsoft.com/office/drawing/2014/main" id="{A7EFDB63-0490-D74C-8961-AA30470269DB}"/>
              </a:ext>
            </a:extLst>
          </p:cNvPr>
          <p:cNvCxnSpPr/>
          <p:nvPr userDrawn="1"/>
        </p:nvCxnSpPr>
        <p:spPr>
          <a:xfrm>
            <a:off x="364076" y="626537"/>
            <a:ext cx="7696191" cy="0"/>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80A85224-EAF3-C346-BD27-9C9B354ADE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8274" y="131763"/>
            <a:ext cx="632435" cy="731520"/>
          </a:xfrm>
          <a:prstGeom prst="rect">
            <a:avLst/>
          </a:prstGeom>
        </p:spPr>
      </p:pic>
      <p:pic>
        <p:nvPicPr>
          <p:cNvPr id="8" name="Picture 7">
            <a:extLst>
              <a:ext uri="{FF2B5EF4-FFF2-40B4-BE49-F238E27FC236}">
                <a16:creationId xmlns:a16="http://schemas.microsoft.com/office/drawing/2014/main" id="{1AFA4F4C-C6FB-E640-B7FF-FAF4863813EB}"/>
              </a:ext>
            </a:extLst>
          </p:cNvPr>
          <p:cNvPicPr>
            <a:picLocks noChangeAspect="1"/>
          </p:cNvPicPr>
          <p:nvPr userDrawn="1"/>
        </p:nvPicPr>
        <p:blipFill>
          <a:blip r:embed="rId3"/>
          <a:stretch>
            <a:fillRect/>
          </a:stretch>
        </p:blipFill>
        <p:spPr>
          <a:xfrm>
            <a:off x="228600" y="131763"/>
            <a:ext cx="4572000" cy="457200"/>
          </a:xfrm>
          <a:prstGeom prst="rect">
            <a:avLst/>
          </a:prstGeom>
        </p:spPr>
      </p:pic>
    </p:spTree>
    <p:extLst>
      <p:ext uri="{BB962C8B-B14F-4D97-AF65-F5344CB8AC3E}">
        <p14:creationId xmlns:p14="http://schemas.microsoft.com/office/powerpoint/2010/main" val="2425824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1212F5-6DA1-A546-9F59-94DF2882DDAB}"/>
              </a:ext>
            </a:extLst>
          </p:cNvPr>
          <p:cNvSpPr>
            <a:spLocks noGrp="1"/>
          </p:cNvSpPr>
          <p:nvPr>
            <p:ph type="dt" sz="half" idx="10"/>
          </p:nvPr>
        </p:nvSpPr>
        <p:spPr/>
        <p:txBody>
          <a:bodyPr/>
          <a:lstStyle/>
          <a:p>
            <a:fld id="{E13B36E5-22A0-0C4E-BDB1-EB66475ABE74}" type="datetimeFigureOut">
              <a:rPr lang="en-US" smtClean="0"/>
              <a:t>10/9/19</a:t>
            </a:fld>
            <a:endParaRPr lang="en-US"/>
          </a:p>
        </p:txBody>
      </p:sp>
      <p:sp>
        <p:nvSpPr>
          <p:cNvPr id="3" name="Footer Placeholder 2">
            <a:extLst>
              <a:ext uri="{FF2B5EF4-FFF2-40B4-BE49-F238E27FC236}">
                <a16:creationId xmlns:a16="http://schemas.microsoft.com/office/drawing/2014/main" id="{D14C4C82-3B81-2B40-9EFF-F914798645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89B835-72D1-7C41-9F30-73BDC2D112C8}"/>
              </a:ext>
            </a:extLst>
          </p:cNvPr>
          <p:cNvSpPr>
            <a:spLocks noGrp="1"/>
          </p:cNvSpPr>
          <p:nvPr>
            <p:ph type="sldNum" sz="quarter" idx="12"/>
          </p:nvPr>
        </p:nvSpPr>
        <p:spPr/>
        <p:txBody>
          <a:bodyPr/>
          <a:lstStyle/>
          <a:p>
            <a:fld id="{AAF87C9D-1403-E04E-8173-1257CD0A1478}" type="slidenum">
              <a:rPr lang="en-US" smtClean="0"/>
              <a:t>‹#›</a:t>
            </a:fld>
            <a:endParaRPr lang="en-US"/>
          </a:p>
        </p:txBody>
      </p:sp>
      <p:cxnSp>
        <p:nvCxnSpPr>
          <p:cNvPr id="5" name="Straight Connector 4">
            <a:extLst>
              <a:ext uri="{FF2B5EF4-FFF2-40B4-BE49-F238E27FC236}">
                <a16:creationId xmlns:a16="http://schemas.microsoft.com/office/drawing/2014/main" id="{61398C80-A41C-6643-831B-A15DD8028069}"/>
              </a:ext>
            </a:extLst>
          </p:cNvPr>
          <p:cNvCxnSpPr/>
          <p:nvPr userDrawn="1"/>
        </p:nvCxnSpPr>
        <p:spPr>
          <a:xfrm>
            <a:off x="364076" y="626537"/>
            <a:ext cx="7696191" cy="0"/>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C7F4E89D-0EF7-5D45-B896-145732E845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8274" y="131763"/>
            <a:ext cx="632435" cy="731520"/>
          </a:xfrm>
          <a:prstGeom prst="rect">
            <a:avLst/>
          </a:prstGeom>
        </p:spPr>
      </p:pic>
      <p:pic>
        <p:nvPicPr>
          <p:cNvPr id="7" name="Picture 6">
            <a:extLst>
              <a:ext uri="{FF2B5EF4-FFF2-40B4-BE49-F238E27FC236}">
                <a16:creationId xmlns:a16="http://schemas.microsoft.com/office/drawing/2014/main" id="{DBE47AA7-CA9B-2446-876B-0FD35313592B}"/>
              </a:ext>
            </a:extLst>
          </p:cNvPr>
          <p:cNvPicPr>
            <a:picLocks noChangeAspect="1"/>
          </p:cNvPicPr>
          <p:nvPr userDrawn="1"/>
        </p:nvPicPr>
        <p:blipFill>
          <a:blip r:embed="rId3"/>
          <a:stretch>
            <a:fillRect/>
          </a:stretch>
        </p:blipFill>
        <p:spPr>
          <a:xfrm>
            <a:off x="228600" y="131763"/>
            <a:ext cx="4572000" cy="457200"/>
          </a:xfrm>
          <a:prstGeom prst="rect">
            <a:avLst/>
          </a:prstGeom>
        </p:spPr>
      </p:pic>
    </p:spTree>
    <p:extLst>
      <p:ext uri="{BB962C8B-B14F-4D97-AF65-F5344CB8AC3E}">
        <p14:creationId xmlns:p14="http://schemas.microsoft.com/office/powerpoint/2010/main" val="3427299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2E0CF-85E3-1743-B6D0-7F6DA3DF8AE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E64E574-29F5-3F49-BA62-D5086BDDA9A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BFADC6-793D-EF4D-A624-555F15ADE0B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A757A26-E9A5-3E4E-A974-975663E8B7F2}"/>
              </a:ext>
            </a:extLst>
          </p:cNvPr>
          <p:cNvSpPr>
            <a:spLocks noGrp="1"/>
          </p:cNvSpPr>
          <p:nvPr>
            <p:ph type="dt" sz="half" idx="10"/>
          </p:nvPr>
        </p:nvSpPr>
        <p:spPr/>
        <p:txBody>
          <a:bodyPr/>
          <a:lstStyle/>
          <a:p>
            <a:fld id="{E13B36E5-22A0-0C4E-BDB1-EB66475ABE74}" type="datetimeFigureOut">
              <a:rPr lang="en-US" smtClean="0"/>
              <a:t>10/9/19</a:t>
            </a:fld>
            <a:endParaRPr lang="en-US"/>
          </a:p>
        </p:txBody>
      </p:sp>
      <p:sp>
        <p:nvSpPr>
          <p:cNvPr id="6" name="Footer Placeholder 5">
            <a:extLst>
              <a:ext uri="{FF2B5EF4-FFF2-40B4-BE49-F238E27FC236}">
                <a16:creationId xmlns:a16="http://schemas.microsoft.com/office/drawing/2014/main" id="{AB794F6B-DF4E-2C45-894B-45B047665B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50F8E9-757A-6347-813A-77B692A341DF}"/>
              </a:ext>
            </a:extLst>
          </p:cNvPr>
          <p:cNvSpPr>
            <a:spLocks noGrp="1"/>
          </p:cNvSpPr>
          <p:nvPr>
            <p:ph type="sldNum" sz="quarter" idx="12"/>
          </p:nvPr>
        </p:nvSpPr>
        <p:spPr/>
        <p:txBody>
          <a:bodyPr/>
          <a:lstStyle/>
          <a:p>
            <a:fld id="{AAF87C9D-1403-E04E-8173-1257CD0A1478}" type="slidenum">
              <a:rPr lang="en-US" smtClean="0"/>
              <a:t>‹#›</a:t>
            </a:fld>
            <a:endParaRPr lang="en-US"/>
          </a:p>
        </p:txBody>
      </p:sp>
      <p:cxnSp>
        <p:nvCxnSpPr>
          <p:cNvPr id="8" name="Straight Connector 7">
            <a:extLst>
              <a:ext uri="{FF2B5EF4-FFF2-40B4-BE49-F238E27FC236}">
                <a16:creationId xmlns:a16="http://schemas.microsoft.com/office/drawing/2014/main" id="{352058E8-E5F6-AE40-930E-1AE189A04739}"/>
              </a:ext>
            </a:extLst>
          </p:cNvPr>
          <p:cNvCxnSpPr/>
          <p:nvPr userDrawn="1"/>
        </p:nvCxnSpPr>
        <p:spPr>
          <a:xfrm>
            <a:off x="364076" y="626537"/>
            <a:ext cx="7696191" cy="0"/>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C0536D3D-4588-F748-BF33-722C45CA39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8274" y="131763"/>
            <a:ext cx="632435" cy="731520"/>
          </a:xfrm>
          <a:prstGeom prst="rect">
            <a:avLst/>
          </a:prstGeom>
        </p:spPr>
      </p:pic>
      <p:pic>
        <p:nvPicPr>
          <p:cNvPr id="10" name="Picture 9">
            <a:extLst>
              <a:ext uri="{FF2B5EF4-FFF2-40B4-BE49-F238E27FC236}">
                <a16:creationId xmlns:a16="http://schemas.microsoft.com/office/drawing/2014/main" id="{6F3B302C-AF25-AB45-BF18-03E4DE0593E2}"/>
              </a:ext>
            </a:extLst>
          </p:cNvPr>
          <p:cNvPicPr>
            <a:picLocks noChangeAspect="1"/>
          </p:cNvPicPr>
          <p:nvPr userDrawn="1"/>
        </p:nvPicPr>
        <p:blipFill>
          <a:blip r:embed="rId3"/>
          <a:stretch>
            <a:fillRect/>
          </a:stretch>
        </p:blipFill>
        <p:spPr>
          <a:xfrm>
            <a:off x="228600" y="131763"/>
            <a:ext cx="4572000" cy="457200"/>
          </a:xfrm>
          <a:prstGeom prst="rect">
            <a:avLst/>
          </a:prstGeom>
        </p:spPr>
      </p:pic>
    </p:spTree>
    <p:extLst>
      <p:ext uri="{BB962C8B-B14F-4D97-AF65-F5344CB8AC3E}">
        <p14:creationId xmlns:p14="http://schemas.microsoft.com/office/powerpoint/2010/main" val="2624880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D970B-5324-2E4B-B036-3D72BD82857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1E3766C-F8B3-F046-9F60-3437E16BF65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C7B3BB43-E534-5C4A-9607-9EBE80B64B4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75C9489-4012-3849-A8AC-AA80356242C4}"/>
              </a:ext>
            </a:extLst>
          </p:cNvPr>
          <p:cNvSpPr>
            <a:spLocks noGrp="1"/>
          </p:cNvSpPr>
          <p:nvPr>
            <p:ph type="dt" sz="half" idx="10"/>
          </p:nvPr>
        </p:nvSpPr>
        <p:spPr/>
        <p:txBody>
          <a:bodyPr/>
          <a:lstStyle/>
          <a:p>
            <a:fld id="{E13B36E5-22A0-0C4E-BDB1-EB66475ABE74}" type="datetimeFigureOut">
              <a:rPr lang="en-US" smtClean="0"/>
              <a:t>10/9/19</a:t>
            </a:fld>
            <a:endParaRPr lang="en-US"/>
          </a:p>
        </p:txBody>
      </p:sp>
      <p:sp>
        <p:nvSpPr>
          <p:cNvPr id="6" name="Footer Placeholder 5">
            <a:extLst>
              <a:ext uri="{FF2B5EF4-FFF2-40B4-BE49-F238E27FC236}">
                <a16:creationId xmlns:a16="http://schemas.microsoft.com/office/drawing/2014/main" id="{B1865715-9B22-2C42-B06F-B645A7759D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78D5E1-E767-D345-AF02-FEAECEDFE2D3}"/>
              </a:ext>
            </a:extLst>
          </p:cNvPr>
          <p:cNvSpPr>
            <a:spLocks noGrp="1"/>
          </p:cNvSpPr>
          <p:nvPr>
            <p:ph type="sldNum" sz="quarter" idx="12"/>
          </p:nvPr>
        </p:nvSpPr>
        <p:spPr/>
        <p:txBody>
          <a:bodyPr/>
          <a:lstStyle/>
          <a:p>
            <a:fld id="{AAF87C9D-1403-E04E-8173-1257CD0A1478}" type="slidenum">
              <a:rPr lang="en-US" smtClean="0"/>
              <a:t>‹#›</a:t>
            </a:fld>
            <a:endParaRPr lang="en-US"/>
          </a:p>
        </p:txBody>
      </p:sp>
      <p:cxnSp>
        <p:nvCxnSpPr>
          <p:cNvPr id="8" name="Straight Connector 7">
            <a:extLst>
              <a:ext uri="{FF2B5EF4-FFF2-40B4-BE49-F238E27FC236}">
                <a16:creationId xmlns:a16="http://schemas.microsoft.com/office/drawing/2014/main" id="{157B2090-A540-C642-AF10-97D30ECDDAA3}"/>
              </a:ext>
            </a:extLst>
          </p:cNvPr>
          <p:cNvCxnSpPr/>
          <p:nvPr userDrawn="1"/>
        </p:nvCxnSpPr>
        <p:spPr>
          <a:xfrm>
            <a:off x="364076" y="626537"/>
            <a:ext cx="7696191" cy="0"/>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021F7B4B-4B31-4F41-8BE6-77BAFCC874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8274" y="131763"/>
            <a:ext cx="632435" cy="731520"/>
          </a:xfrm>
          <a:prstGeom prst="rect">
            <a:avLst/>
          </a:prstGeom>
        </p:spPr>
      </p:pic>
      <p:pic>
        <p:nvPicPr>
          <p:cNvPr id="10" name="Picture 9">
            <a:extLst>
              <a:ext uri="{FF2B5EF4-FFF2-40B4-BE49-F238E27FC236}">
                <a16:creationId xmlns:a16="http://schemas.microsoft.com/office/drawing/2014/main" id="{89537D0D-E8DC-BB43-A12A-A40761CC4538}"/>
              </a:ext>
            </a:extLst>
          </p:cNvPr>
          <p:cNvPicPr>
            <a:picLocks noChangeAspect="1"/>
          </p:cNvPicPr>
          <p:nvPr userDrawn="1"/>
        </p:nvPicPr>
        <p:blipFill>
          <a:blip r:embed="rId3"/>
          <a:stretch>
            <a:fillRect/>
          </a:stretch>
        </p:blipFill>
        <p:spPr>
          <a:xfrm>
            <a:off x="228600" y="131763"/>
            <a:ext cx="4572000" cy="457200"/>
          </a:xfrm>
          <a:prstGeom prst="rect">
            <a:avLst/>
          </a:prstGeom>
        </p:spPr>
      </p:pic>
    </p:spTree>
    <p:extLst>
      <p:ext uri="{BB962C8B-B14F-4D97-AF65-F5344CB8AC3E}">
        <p14:creationId xmlns:p14="http://schemas.microsoft.com/office/powerpoint/2010/main" val="3087278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E3F8A-1E32-4B4B-B958-2681FA76C8E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7DF4F2-9A9C-5649-8385-9A43FE5BAA0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584F55-F7D3-CE42-8BFB-77B89788DB0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13B36E5-22A0-0C4E-BDB1-EB66475ABE74}" type="datetimeFigureOut">
              <a:rPr lang="en-US" smtClean="0"/>
              <a:t>10/9/19</a:t>
            </a:fld>
            <a:endParaRPr lang="en-US"/>
          </a:p>
        </p:txBody>
      </p:sp>
      <p:sp>
        <p:nvSpPr>
          <p:cNvPr id="5" name="Footer Placeholder 4">
            <a:extLst>
              <a:ext uri="{FF2B5EF4-FFF2-40B4-BE49-F238E27FC236}">
                <a16:creationId xmlns:a16="http://schemas.microsoft.com/office/drawing/2014/main" id="{E14D2C77-87AC-0148-A2E9-6F3BF8A244E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B30FE1-8E91-FB4F-AC92-73FFD13B2A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AF87C9D-1403-E04E-8173-1257CD0A1478}" type="slidenum">
              <a:rPr lang="en-US" smtClean="0"/>
              <a:t>‹#›</a:t>
            </a:fld>
            <a:endParaRPr lang="en-US"/>
          </a:p>
        </p:txBody>
      </p:sp>
    </p:spTree>
    <p:extLst>
      <p:ext uri="{BB962C8B-B14F-4D97-AF65-F5344CB8AC3E}">
        <p14:creationId xmlns:p14="http://schemas.microsoft.com/office/powerpoint/2010/main" val="21149236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704" r:id="rId12"/>
    <p:sldLayoutId id="2147483708" r:id="rId13"/>
    <p:sldLayoutId id="2147483709"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x-Q1M0uXXzg" TargetMode="External"/><Relationship Id="rId2" Type="http://schemas.openxmlformats.org/officeDocument/2006/relationships/hyperlink" Target="https://www.parents.com/baby/development/crawling/your-baby-from-7-to-9-months-crawlin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x-Q1M0uXXzg?feature=oembed"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0.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p:cNvSpPr>
            <a:spLocks noGrp="1"/>
          </p:cNvSpPr>
          <p:nvPr>
            <p:ph type="ctrTitle"/>
          </p:nvPr>
        </p:nvSpPr>
        <p:spPr>
          <a:xfrm>
            <a:off x="925285" y="1228953"/>
            <a:ext cx="6858000" cy="2387600"/>
          </a:xfrm>
        </p:spPr>
        <p:txBody>
          <a:bodyPr>
            <a:normAutofit/>
          </a:bodyPr>
          <a:lstStyle/>
          <a:p>
            <a:pPr algn="l" eaLnBrk="1" hangingPunct="1"/>
            <a:r>
              <a:rPr lang="en-US" sz="4000" dirty="0">
                <a:solidFill>
                  <a:schemeClr val="accent5"/>
                </a:solidFill>
                <a:latin typeface="Georgia" panose="02040502050405020303" pitchFamily="18" charset="0"/>
              </a:rPr>
              <a:t>Group 9 </a:t>
            </a:r>
            <a:br>
              <a:rPr lang="en-US" sz="4000" dirty="0">
                <a:solidFill>
                  <a:schemeClr val="accent5"/>
                </a:solidFill>
                <a:latin typeface="Georgia" panose="02040502050405020303" pitchFamily="18" charset="0"/>
              </a:rPr>
            </a:br>
            <a:r>
              <a:rPr lang="en-US" sz="4000" dirty="0">
                <a:solidFill>
                  <a:schemeClr val="accent5"/>
                </a:solidFill>
                <a:latin typeface="Georgia" panose="02040502050405020303" pitchFamily="18" charset="0"/>
              </a:rPr>
              <a:t>Preliminary Report</a:t>
            </a:r>
          </a:p>
        </p:txBody>
      </p:sp>
      <p:sp>
        <p:nvSpPr>
          <p:cNvPr id="2" name="Subtitle 1"/>
          <p:cNvSpPr>
            <a:spLocks noGrp="1"/>
          </p:cNvSpPr>
          <p:nvPr>
            <p:ph type="subTitle" idx="1"/>
          </p:nvPr>
        </p:nvSpPr>
        <p:spPr>
          <a:xfrm>
            <a:off x="925285" y="3616553"/>
            <a:ext cx="6858000" cy="1655762"/>
          </a:xfrm>
        </p:spPr>
        <p:txBody>
          <a:bodyPr>
            <a:normAutofit/>
          </a:bodyPr>
          <a:lstStyle/>
          <a:p>
            <a:pPr algn="l"/>
            <a:r>
              <a:rPr lang="en-US" sz="2000" dirty="0"/>
              <a:t>Presenter: Katherine Lauer</a:t>
            </a:r>
          </a:p>
          <a:p>
            <a:pPr algn="l"/>
            <a:r>
              <a:rPr lang="en-US" sz="2000" dirty="0"/>
              <a:t>Team members: Tomisin Akinyemi, Lauren Pickman</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Diagram 24">
            <a:extLst>
              <a:ext uri="{FF2B5EF4-FFF2-40B4-BE49-F238E27FC236}">
                <a16:creationId xmlns:a16="http://schemas.microsoft.com/office/drawing/2014/main" id="{477EC334-2EB2-894B-84B2-D8738F9F8099}"/>
              </a:ext>
            </a:extLst>
          </p:cNvPr>
          <p:cNvGraphicFramePr/>
          <p:nvPr>
            <p:extLst>
              <p:ext uri="{D42A27DB-BD31-4B8C-83A1-F6EECF244321}">
                <p14:modId xmlns:p14="http://schemas.microsoft.com/office/powerpoint/2010/main" val="320786919"/>
              </p:ext>
            </p:extLst>
          </p:nvPr>
        </p:nvGraphicFramePr>
        <p:xfrm>
          <a:off x="706056" y="979185"/>
          <a:ext cx="7842858" cy="5566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 name="TextBox 29">
            <a:extLst>
              <a:ext uri="{FF2B5EF4-FFF2-40B4-BE49-F238E27FC236}">
                <a16:creationId xmlns:a16="http://schemas.microsoft.com/office/drawing/2014/main" id="{DDE78D00-57E2-B347-8FD2-40FF849C391F}"/>
              </a:ext>
            </a:extLst>
          </p:cNvPr>
          <p:cNvSpPr txBox="1"/>
          <p:nvPr/>
        </p:nvSpPr>
        <p:spPr>
          <a:xfrm>
            <a:off x="706056" y="679103"/>
            <a:ext cx="3127395" cy="600164"/>
          </a:xfrm>
          <a:prstGeom prst="rect">
            <a:avLst/>
          </a:prstGeom>
          <a:noFill/>
        </p:spPr>
        <p:txBody>
          <a:bodyPr wrap="none" rtlCol="0">
            <a:spAutoFit/>
          </a:bodyPr>
          <a:lstStyle/>
          <a:p>
            <a:r>
              <a:rPr lang="en-US" sz="3300" dirty="0">
                <a:latin typeface="+mj-lt"/>
              </a:rPr>
              <a:t>Existing Solutions</a:t>
            </a:r>
          </a:p>
        </p:txBody>
      </p:sp>
      <p:sp>
        <p:nvSpPr>
          <p:cNvPr id="2" name="TextBox 1">
            <a:extLst>
              <a:ext uri="{FF2B5EF4-FFF2-40B4-BE49-F238E27FC236}">
                <a16:creationId xmlns:a16="http://schemas.microsoft.com/office/drawing/2014/main" id="{0E43310E-A675-EB43-A661-D2DCEF2DAD72}"/>
              </a:ext>
            </a:extLst>
          </p:cNvPr>
          <p:cNvSpPr txBox="1"/>
          <p:nvPr/>
        </p:nvSpPr>
        <p:spPr>
          <a:xfrm>
            <a:off x="1254728" y="6407443"/>
            <a:ext cx="6634544" cy="276999"/>
          </a:xfrm>
          <a:prstGeom prst="rect">
            <a:avLst/>
          </a:prstGeom>
          <a:noFill/>
        </p:spPr>
        <p:txBody>
          <a:bodyPr wrap="square" rtlCol="0">
            <a:spAutoFit/>
          </a:bodyPr>
          <a:lstStyle/>
          <a:p>
            <a:pPr algn="ctr"/>
            <a:r>
              <a:rPr lang="en-US" sz="1200" dirty="0">
                <a:solidFill>
                  <a:schemeClr val="accent5">
                    <a:lumMod val="40000"/>
                    <a:lumOff val="60000"/>
                  </a:schemeClr>
                </a:solidFill>
              </a:rPr>
              <a:t>(Momentum Healthcare) (</a:t>
            </a:r>
            <a:r>
              <a:rPr lang="en-US" sz="1200" dirty="0" err="1">
                <a:solidFill>
                  <a:schemeClr val="accent5">
                    <a:lumMod val="40000"/>
                    <a:lumOff val="60000"/>
                  </a:schemeClr>
                </a:solidFill>
              </a:rPr>
              <a:t>LiteGait</a:t>
            </a:r>
            <a:r>
              <a:rPr lang="en-US" sz="1200" dirty="0">
                <a:solidFill>
                  <a:schemeClr val="accent5">
                    <a:lumMod val="40000"/>
                    <a:lumOff val="60000"/>
                  </a:schemeClr>
                </a:solidFill>
              </a:rPr>
              <a:t>) (</a:t>
            </a:r>
            <a:r>
              <a:rPr lang="en-US" sz="1200" dirty="0" err="1">
                <a:solidFill>
                  <a:schemeClr val="accent5">
                    <a:lumMod val="40000"/>
                    <a:lumOff val="60000"/>
                  </a:schemeClr>
                </a:solidFill>
              </a:rPr>
              <a:t>Flaghouse</a:t>
            </a:r>
            <a:r>
              <a:rPr lang="en-US" sz="1200" dirty="0">
                <a:solidFill>
                  <a:schemeClr val="accent5">
                    <a:lumMod val="40000"/>
                    <a:lumOff val="60000"/>
                  </a:schemeClr>
                </a:solidFill>
              </a:rPr>
              <a:t>) (</a:t>
            </a:r>
            <a:r>
              <a:rPr lang="en-US" sz="1200" dirty="0" err="1">
                <a:solidFill>
                  <a:schemeClr val="accent5">
                    <a:lumMod val="40000"/>
                    <a:lumOff val="60000"/>
                  </a:schemeClr>
                </a:solidFill>
              </a:rPr>
              <a:t>Talmund</a:t>
            </a:r>
            <a:r>
              <a:rPr lang="en-US" sz="1200" dirty="0">
                <a:solidFill>
                  <a:schemeClr val="accent5">
                    <a:lumMod val="40000"/>
                    <a:lumOff val="60000"/>
                  </a:schemeClr>
                </a:solidFill>
              </a:rPr>
              <a:t>) </a:t>
            </a:r>
          </a:p>
        </p:txBody>
      </p:sp>
    </p:spTree>
    <p:extLst>
      <p:ext uri="{BB962C8B-B14F-4D97-AF65-F5344CB8AC3E}">
        <p14:creationId xmlns:p14="http://schemas.microsoft.com/office/powerpoint/2010/main" val="2592821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graphicEl>
                                              <a:dgm id="{36933434-E0DC-D844-943D-E2DD57079012}"/>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graphicEl>
                                              <a:dgm id="{44C52054-B137-ED48-BB8D-388FC6BCC6DF}"/>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graphicEl>
                                              <a:dgm id="{60C5433C-CAF8-9245-A26F-090FF3280C25}"/>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graphicEl>
                                              <a:dgm id="{C264325F-A48D-4640-8B32-8E39FA602921}"/>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graphicEl>
                                              <a:dgm id="{31B46EDE-7DF7-2C48-893B-61A6ACBD97B1}"/>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graphicEl>
                                              <a:dgm id="{AA0A8668-F091-FE4F-894E-D5A7D9A4F887}"/>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graphicEl>
                                              <a:dgm id="{3F804EC7-2DCF-9748-B963-5CC12BC7B0AC}"/>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graphicEl>
                                              <a:dgm id="{911399E9-8C1C-7B45-B27F-51DB26C38356}"/>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graphicEl>
                                              <a:dgm id="{082E431C-CF90-B146-8356-526E047291B4}"/>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graphicEl>
                                              <a:dgm id="{93A86B54-9ABF-8E46-BC44-149BB2AC5D82}"/>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graphicEl>
                                              <a:dgm id="{57319669-9287-4742-822C-37332FF8E953}"/>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graphicEl>
                                              <a:dgm id="{B86DAB4B-B4EC-D847-B04C-0C4035F9F728}"/>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graphicEl>
                                              <a:dgm id="{425297AC-531A-DD43-84F2-59D3F6A22A60}"/>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graphicEl>
                                              <a:dgm id="{6D9E7260-DE4A-3149-9C56-3462C019A68C}"/>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graphicEl>
                                              <a:dgm id="{F292BB04-CD8C-D846-8E71-B255CB21E0AE}"/>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graphicEl>
                                              <a:dgm id="{51E8B11F-79DB-CD43-881A-4D9FA6E3B01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5"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6.png">
            <a:extLst>
              <a:ext uri="{FF2B5EF4-FFF2-40B4-BE49-F238E27FC236}">
                <a16:creationId xmlns:a16="http://schemas.microsoft.com/office/drawing/2014/main" id="{C1E479AB-DC8E-BC4E-B75F-B1ADCB1BD388}"/>
              </a:ext>
            </a:extLst>
          </p:cNvPr>
          <p:cNvPicPr>
            <a:picLocks noGrp="1"/>
          </p:cNvPicPr>
          <p:nvPr>
            <p:ph idx="1"/>
          </p:nvPr>
        </p:nvPicPr>
        <p:blipFill>
          <a:blip r:embed="rId3"/>
          <a:srcRect/>
          <a:stretch>
            <a:fillRect/>
          </a:stretch>
        </p:blipFill>
        <p:spPr>
          <a:xfrm>
            <a:off x="662552" y="995766"/>
            <a:ext cx="7818895" cy="5513522"/>
          </a:xfrm>
          <a:prstGeom prst="rect">
            <a:avLst/>
          </a:prstGeom>
          <a:ln/>
        </p:spPr>
      </p:pic>
      <p:pic>
        <p:nvPicPr>
          <p:cNvPr id="3" name="Graphic 2" descr="Arrow Straight">
            <a:extLst>
              <a:ext uri="{FF2B5EF4-FFF2-40B4-BE49-F238E27FC236}">
                <a16:creationId xmlns:a16="http://schemas.microsoft.com/office/drawing/2014/main" id="{9AA4B62E-579D-664E-BE42-0CD9F89AEA1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77686" y="3403242"/>
            <a:ext cx="766293" cy="766293"/>
          </a:xfrm>
          <a:prstGeom prst="rect">
            <a:avLst/>
          </a:prstGeom>
        </p:spPr>
      </p:pic>
      <p:pic>
        <p:nvPicPr>
          <p:cNvPr id="6" name="Graphic 5" descr="Arrow Straight">
            <a:extLst>
              <a:ext uri="{FF2B5EF4-FFF2-40B4-BE49-F238E27FC236}">
                <a16:creationId xmlns:a16="http://schemas.microsoft.com/office/drawing/2014/main" id="{ECCCDA3F-E21C-3E41-BEBB-60910C038A8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48130" y="2752860"/>
            <a:ext cx="766293" cy="766293"/>
          </a:xfrm>
          <a:prstGeom prst="rect">
            <a:avLst/>
          </a:prstGeom>
        </p:spPr>
      </p:pic>
      <p:pic>
        <p:nvPicPr>
          <p:cNvPr id="7" name="Graphic 6" descr="Arrow Straight">
            <a:extLst>
              <a:ext uri="{FF2B5EF4-FFF2-40B4-BE49-F238E27FC236}">
                <a16:creationId xmlns:a16="http://schemas.microsoft.com/office/drawing/2014/main" id="{923D3635-CA85-E841-866F-9D22F68D6F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51303" y="4263980"/>
            <a:ext cx="766293" cy="766293"/>
          </a:xfrm>
          <a:prstGeom prst="rect">
            <a:avLst/>
          </a:prstGeom>
        </p:spPr>
      </p:pic>
    </p:spTree>
    <p:extLst>
      <p:ext uri="{BB962C8B-B14F-4D97-AF65-F5344CB8AC3E}">
        <p14:creationId xmlns:p14="http://schemas.microsoft.com/office/powerpoint/2010/main" val="116939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80B0D-835E-C34E-9CD5-2DBF037663A5}"/>
              </a:ext>
            </a:extLst>
          </p:cNvPr>
          <p:cNvSpPr>
            <a:spLocks noGrp="1"/>
          </p:cNvSpPr>
          <p:nvPr>
            <p:ph type="title"/>
          </p:nvPr>
        </p:nvSpPr>
        <p:spPr/>
        <p:txBody>
          <a:bodyPr>
            <a:normAutofit/>
          </a:bodyPr>
          <a:lstStyle/>
          <a:p>
            <a:r>
              <a:rPr lang="en-US" dirty="0"/>
              <a:t>Organization of team responsibilities</a:t>
            </a:r>
          </a:p>
        </p:txBody>
      </p:sp>
      <p:graphicFrame>
        <p:nvGraphicFramePr>
          <p:cNvPr id="8" name="Diagram 7">
            <a:extLst>
              <a:ext uri="{FF2B5EF4-FFF2-40B4-BE49-F238E27FC236}">
                <a16:creationId xmlns:a16="http://schemas.microsoft.com/office/drawing/2014/main" id="{C81D3381-C7FA-6048-963E-3B69BB6D3E00}"/>
              </a:ext>
            </a:extLst>
          </p:cNvPr>
          <p:cNvGraphicFramePr/>
          <p:nvPr>
            <p:extLst>
              <p:ext uri="{D42A27DB-BD31-4B8C-83A1-F6EECF244321}">
                <p14:modId xmlns:p14="http://schemas.microsoft.com/office/powerpoint/2010/main" val="2666438628"/>
              </p:ext>
            </p:extLst>
          </p:nvPr>
        </p:nvGraphicFramePr>
        <p:xfrm>
          <a:off x="628650" y="1690689"/>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3631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DE45F-9B21-C746-89F1-4E2E23064E48}"/>
              </a:ext>
            </a:extLst>
          </p:cNvPr>
          <p:cNvSpPr>
            <a:spLocks noGrp="1"/>
          </p:cNvSpPr>
          <p:nvPr>
            <p:ph type="title"/>
          </p:nvPr>
        </p:nvSpPr>
        <p:spPr>
          <a:xfrm>
            <a:off x="628650" y="2766218"/>
            <a:ext cx="7886700" cy="1325563"/>
          </a:xfrm>
        </p:spPr>
        <p:txBody>
          <a:bodyPr/>
          <a:lstStyle/>
          <a:p>
            <a:pPr algn="ctr"/>
            <a:r>
              <a:rPr lang="en-US" b="1" dirty="0">
                <a:solidFill>
                  <a:schemeClr val="accent5"/>
                </a:solidFill>
                <a:latin typeface="+mn-lt"/>
              </a:rPr>
              <a:t>Thank you! Questions?</a:t>
            </a:r>
          </a:p>
        </p:txBody>
      </p:sp>
      <p:pic>
        <p:nvPicPr>
          <p:cNvPr id="3" name="Picture 2" descr="A close up of a baby&#10;&#10;Description automatically generated">
            <a:extLst>
              <a:ext uri="{FF2B5EF4-FFF2-40B4-BE49-F238E27FC236}">
                <a16:creationId xmlns:a16="http://schemas.microsoft.com/office/drawing/2014/main" id="{612E79BB-5082-CF49-9D67-8B897D485C69}"/>
              </a:ext>
            </a:extLst>
          </p:cNvPr>
          <p:cNvPicPr>
            <a:picLocks noChangeAspect="1"/>
          </p:cNvPicPr>
          <p:nvPr/>
        </p:nvPicPr>
        <p:blipFill>
          <a:blip r:embed="rId3"/>
          <a:stretch>
            <a:fillRect/>
          </a:stretch>
        </p:blipFill>
        <p:spPr>
          <a:xfrm>
            <a:off x="3628674" y="4091781"/>
            <a:ext cx="1886652" cy="1886652"/>
          </a:xfrm>
          <a:prstGeom prst="rect">
            <a:avLst/>
          </a:prstGeom>
        </p:spPr>
      </p:pic>
      <p:sp>
        <p:nvSpPr>
          <p:cNvPr id="4" name="TextBox 3">
            <a:extLst>
              <a:ext uri="{FF2B5EF4-FFF2-40B4-BE49-F238E27FC236}">
                <a16:creationId xmlns:a16="http://schemas.microsoft.com/office/drawing/2014/main" id="{FB925BAC-1827-6341-B3CD-AA9B272B3190}"/>
              </a:ext>
            </a:extLst>
          </p:cNvPr>
          <p:cNvSpPr txBox="1"/>
          <p:nvPr/>
        </p:nvSpPr>
        <p:spPr>
          <a:xfrm>
            <a:off x="3628674" y="6507480"/>
            <a:ext cx="1886652" cy="276999"/>
          </a:xfrm>
          <a:prstGeom prst="rect">
            <a:avLst/>
          </a:prstGeom>
          <a:noFill/>
        </p:spPr>
        <p:txBody>
          <a:bodyPr wrap="square" rtlCol="0">
            <a:spAutoFit/>
          </a:bodyPr>
          <a:lstStyle/>
          <a:p>
            <a:pPr algn="ctr"/>
            <a:r>
              <a:rPr lang="en-US" sz="1200" dirty="0">
                <a:solidFill>
                  <a:schemeClr val="accent5">
                    <a:lumMod val="60000"/>
                    <a:lumOff val="40000"/>
                  </a:schemeClr>
                </a:solidFill>
              </a:rPr>
              <a:t>(Robinson)</a:t>
            </a:r>
          </a:p>
        </p:txBody>
      </p:sp>
    </p:spTree>
    <p:extLst>
      <p:ext uri="{BB962C8B-B14F-4D97-AF65-F5344CB8AC3E}">
        <p14:creationId xmlns:p14="http://schemas.microsoft.com/office/powerpoint/2010/main" val="2860742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18923-6B81-2947-AD03-AD646A852642}"/>
              </a:ext>
            </a:extLst>
          </p:cNvPr>
          <p:cNvSpPr>
            <a:spLocks noGrp="1"/>
          </p:cNvSpPr>
          <p:nvPr>
            <p:ph type="title"/>
          </p:nvPr>
        </p:nvSpPr>
        <p:spPr/>
        <p:txBody>
          <a:bodyPr/>
          <a:lstStyle/>
          <a:p>
            <a:r>
              <a:rPr lang="en-US" dirty="0"/>
              <a:t>Works Cited</a:t>
            </a:r>
          </a:p>
        </p:txBody>
      </p:sp>
      <p:sp>
        <p:nvSpPr>
          <p:cNvPr id="3" name="Content Placeholder 2">
            <a:extLst>
              <a:ext uri="{FF2B5EF4-FFF2-40B4-BE49-F238E27FC236}">
                <a16:creationId xmlns:a16="http://schemas.microsoft.com/office/drawing/2014/main" id="{9A275B8B-0249-8F47-A0F4-54D5228EFC8B}"/>
              </a:ext>
            </a:extLst>
          </p:cNvPr>
          <p:cNvSpPr>
            <a:spLocks noGrp="1"/>
          </p:cNvSpPr>
          <p:nvPr>
            <p:ph idx="1"/>
          </p:nvPr>
        </p:nvSpPr>
        <p:spPr>
          <a:xfrm>
            <a:off x="449943" y="1184366"/>
            <a:ext cx="8065407" cy="6527074"/>
          </a:xfrm>
        </p:spPr>
        <p:txBody>
          <a:bodyPr>
            <a:noAutofit/>
          </a:bodyPr>
          <a:lstStyle/>
          <a:p>
            <a:pPr>
              <a:lnSpc>
                <a:spcPct val="100000"/>
              </a:lnSpc>
            </a:pPr>
            <a:r>
              <a:rPr lang="en-US" sz="1050" dirty="0"/>
              <a:t>Burstein, Amir. Infant Mobility Device. United States of America: Patent 9,445,968. 20 November 2015.</a:t>
            </a:r>
          </a:p>
          <a:p>
            <a:pPr>
              <a:lnSpc>
                <a:spcPct val="100000"/>
              </a:lnSpc>
            </a:pPr>
            <a:r>
              <a:rPr lang="en-US" sz="1050" dirty="0"/>
              <a:t>Center for Disease Control and Protection. Data Table of Infant Length-for-age Charts. 23 August 2001. 11 September 2019 &lt;https://</a:t>
            </a:r>
            <a:r>
              <a:rPr lang="en-US" sz="1050" dirty="0" err="1"/>
              <a:t>www.cdc.gov</a:t>
            </a:r>
            <a:r>
              <a:rPr lang="en-US" sz="1050" dirty="0"/>
              <a:t>/</a:t>
            </a:r>
            <a:r>
              <a:rPr lang="en-US" sz="1050" dirty="0" err="1"/>
              <a:t>growthcharts</a:t>
            </a:r>
            <a:r>
              <a:rPr lang="en-US" sz="1050" dirty="0"/>
              <a:t>/</a:t>
            </a:r>
            <a:r>
              <a:rPr lang="en-US" sz="1050" dirty="0" err="1"/>
              <a:t>html_charts</a:t>
            </a:r>
            <a:r>
              <a:rPr lang="en-US" sz="1050" dirty="0"/>
              <a:t>/</a:t>
            </a:r>
            <a:r>
              <a:rPr lang="en-US" sz="1050" dirty="0" err="1"/>
              <a:t>lenageinf.htm#females</a:t>
            </a:r>
            <a:r>
              <a:rPr lang="en-US" sz="1050" dirty="0"/>
              <a:t>&gt;.</a:t>
            </a:r>
          </a:p>
          <a:p>
            <a:pPr>
              <a:lnSpc>
                <a:spcPct val="100000"/>
              </a:lnSpc>
            </a:pPr>
            <a:r>
              <a:rPr lang="en-US" sz="1050" dirty="0"/>
              <a:t>—. Data Table of Infant Weight-for-age Charts. 23 August 2001. 10 September 2019 &lt;https://</a:t>
            </a:r>
            <a:r>
              <a:rPr lang="en-US" sz="1050" dirty="0" err="1"/>
              <a:t>www.cdc.gov</a:t>
            </a:r>
            <a:r>
              <a:rPr lang="en-US" sz="1050" dirty="0"/>
              <a:t>/</a:t>
            </a:r>
            <a:r>
              <a:rPr lang="en-US" sz="1050" dirty="0" err="1"/>
              <a:t>growthcharts</a:t>
            </a:r>
            <a:r>
              <a:rPr lang="en-US" sz="1050" dirty="0"/>
              <a:t>/</a:t>
            </a:r>
            <a:r>
              <a:rPr lang="en-US" sz="1050" dirty="0" err="1"/>
              <a:t>html_charts</a:t>
            </a:r>
            <a:r>
              <a:rPr lang="en-US" sz="1050" dirty="0"/>
              <a:t>/</a:t>
            </a:r>
            <a:r>
              <a:rPr lang="en-US" sz="1050" dirty="0" err="1"/>
              <a:t>wtageinf.htm</a:t>
            </a:r>
            <a:r>
              <a:rPr lang="en-US" sz="1050" dirty="0"/>
              <a:t>&gt;.</a:t>
            </a:r>
          </a:p>
          <a:p>
            <a:pPr>
              <a:lnSpc>
                <a:spcPct val="100000"/>
              </a:lnSpc>
            </a:pPr>
            <a:r>
              <a:rPr lang="en-US" sz="1050" dirty="0" err="1"/>
              <a:t>Flaghouse</a:t>
            </a:r>
            <a:r>
              <a:rPr lang="en-US" sz="1050" dirty="0"/>
              <a:t>. Adjustable Crawl Trainer. n/a n/a n/a. 24 September 2019 &lt;https://</a:t>
            </a:r>
            <a:r>
              <a:rPr lang="en-US" sz="1050" dirty="0" err="1"/>
              <a:t>www.flaghouse.com</a:t>
            </a:r>
            <a:r>
              <a:rPr lang="en-US" sz="1050" dirty="0"/>
              <a:t>/Positioning-Mobility/Crawling/Adjustable-Crawl-</a:t>
            </a:r>
            <a:r>
              <a:rPr lang="en-US" sz="1050" dirty="0" err="1"/>
              <a:t>Trainer.axd</a:t>
            </a:r>
            <a:r>
              <a:rPr lang="en-US" sz="1050" dirty="0"/>
              <a:t>&gt;.</a:t>
            </a:r>
          </a:p>
          <a:p>
            <a:pPr>
              <a:lnSpc>
                <a:spcPct val="100000"/>
              </a:lnSpc>
            </a:pPr>
            <a:r>
              <a:rPr lang="en-US" sz="1050" dirty="0"/>
              <a:t>Frog Mobility LLC. Frog Mobility LLC. 6 March 2019. 24 September 2019 &lt;https://</a:t>
            </a:r>
            <a:r>
              <a:rPr lang="en-US" sz="1050" dirty="0" err="1"/>
              <a:t>www.frogmobilityllc.com</a:t>
            </a:r>
            <a:r>
              <a:rPr lang="en-US" sz="1050" dirty="0"/>
              <a:t>/&gt;.</a:t>
            </a:r>
          </a:p>
          <a:p>
            <a:pPr>
              <a:lnSpc>
                <a:spcPct val="100000"/>
              </a:lnSpc>
            </a:pPr>
            <a:r>
              <a:rPr lang="en-US" sz="1050" dirty="0"/>
              <a:t>Intermountain Healthcare. Gross Motor Delay: Rehabilitation: Pediatrics. n/a n/a 2017. 30 September 2019 &lt;https://</a:t>
            </a:r>
            <a:r>
              <a:rPr lang="en-US" sz="1050" dirty="0" err="1"/>
              <a:t>intermountainhealthcare.org</a:t>
            </a:r>
            <a:r>
              <a:rPr lang="en-US" sz="1050" dirty="0"/>
              <a:t>/services/pediatrics/services/rehabilitation/services/gross-motor-delay/&gt;.</a:t>
            </a:r>
          </a:p>
          <a:p>
            <a:pPr>
              <a:lnSpc>
                <a:spcPct val="100000"/>
              </a:lnSpc>
            </a:pPr>
            <a:r>
              <a:rPr lang="en-US" sz="1050" dirty="0" err="1"/>
              <a:t>LiteGait</a:t>
            </a:r>
            <a:r>
              <a:rPr lang="en-US" sz="1050" dirty="0"/>
              <a:t>. CrawlAhead. n/a n/a n/a. 2 October 2019 &lt;https://</a:t>
            </a:r>
            <a:r>
              <a:rPr lang="en-US" sz="1050" dirty="0" err="1"/>
              <a:t>litegait.com</a:t>
            </a:r>
            <a:r>
              <a:rPr lang="en-US" sz="1050" dirty="0"/>
              <a:t>/products/CrawlAhead&gt;.</a:t>
            </a:r>
          </a:p>
          <a:p>
            <a:pPr>
              <a:lnSpc>
                <a:spcPct val="100000"/>
              </a:lnSpc>
            </a:pPr>
            <a:r>
              <a:rPr lang="en-US" sz="1050" dirty="0"/>
              <a:t>Momentum Healthcare. Krabat Pilot Crawling Aid. 6 April 2016. 2 October 2019 &lt;https://</a:t>
            </a:r>
            <a:r>
              <a:rPr lang="en-US" sz="1050" dirty="0" err="1"/>
              <a:t>www.momentumhealthcare.ie</a:t>
            </a:r>
            <a:r>
              <a:rPr lang="en-US" sz="1050" dirty="0"/>
              <a:t>/product/</a:t>
            </a:r>
            <a:r>
              <a:rPr lang="en-US" sz="1050" dirty="0" err="1"/>
              <a:t>krabat</a:t>
            </a:r>
            <a:r>
              <a:rPr lang="en-US" sz="1050" dirty="0"/>
              <a:t>-pilot-crawling-aid/&gt;.</a:t>
            </a:r>
          </a:p>
          <a:p>
            <a:pPr>
              <a:lnSpc>
                <a:spcPct val="100000"/>
              </a:lnSpc>
            </a:pPr>
            <a:r>
              <a:rPr lang="en-US" sz="1050" dirty="0" err="1"/>
              <a:t>Pidcoe</a:t>
            </a:r>
            <a:r>
              <a:rPr lang="en-US" sz="1050" dirty="0"/>
              <a:t>, Peter E. and </a:t>
            </a:r>
            <a:r>
              <a:rPr lang="en-US" sz="1050" dirty="0" err="1"/>
              <a:t>Hlapang</a:t>
            </a:r>
            <a:r>
              <a:rPr lang="en-US" sz="1050" dirty="0"/>
              <a:t> A. </a:t>
            </a:r>
            <a:r>
              <a:rPr lang="en-US" sz="1050" dirty="0" err="1"/>
              <a:t>Kolobe</a:t>
            </a:r>
            <a:r>
              <a:rPr lang="en-US" sz="1050" dirty="0"/>
              <a:t>. Self initiated prone progressive crawler. United States of America: Patent 8,942,874 . 27 January 2015.</a:t>
            </a:r>
          </a:p>
          <a:p>
            <a:pPr>
              <a:lnSpc>
                <a:spcPct val="100000"/>
              </a:lnSpc>
            </a:pPr>
            <a:r>
              <a:rPr lang="en-US" sz="1050" dirty="0" err="1"/>
              <a:t>Porretto</a:t>
            </a:r>
            <a:r>
              <a:rPr lang="en-US" sz="1050" dirty="0"/>
              <a:t>, Denise. 7 Benefits of Crawling. n/a n/a n/a. 30 September 2019 &lt;https://</a:t>
            </a:r>
            <a:r>
              <a:rPr lang="en-US" sz="1050" dirty="0" err="1"/>
              <a:t>www.parents.com</a:t>
            </a:r>
            <a:r>
              <a:rPr lang="en-US" sz="1050" dirty="0"/>
              <a:t>/baby/development/crawling/7-benefits-of-crawling/&gt;.</a:t>
            </a:r>
          </a:p>
          <a:p>
            <a:pPr>
              <a:lnSpc>
                <a:spcPct val="100000"/>
              </a:lnSpc>
            </a:pPr>
            <a:r>
              <a:rPr lang="en-US" sz="1050" dirty="0"/>
              <a:t>Robinson, Holly. Your Baby Crawling From 7 to 9 Months. </a:t>
            </a:r>
            <a:r>
              <a:rPr lang="en-US" sz="1050" dirty="0" err="1"/>
              <a:t>Parents.com</a:t>
            </a:r>
            <a:r>
              <a:rPr lang="en-US" sz="1050" dirty="0"/>
              <a:t>. </a:t>
            </a:r>
            <a:r>
              <a:rPr lang="en-US" sz="1050" dirty="0">
                <a:hlinkClick r:id="rId2"/>
              </a:rPr>
              <a:t>https://www.parents.com/baby/development/crawling/your-baby-from-7-to-9-months-crawling/</a:t>
            </a:r>
            <a:endParaRPr lang="en-US" sz="1050" dirty="0"/>
          </a:p>
          <a:p>
            <a:pPr>
              <a:lnSpc>
                <a:spcPct val="100000"/>
              </a:lnSpc>
            </a:pPr>
            <a:r>
              <a:rPr lang="en-US" sz="1050" dirty="0" err="1"/>
              <a:t>Talmund</a:t>
            </a:r>
            <a:r>
              <a:rPr lang="en-US" sz="1050" dirty="0"/>
              <a:t>, Rebecca. Teaching Children to Crawl. 26 July 2016. 2 October 2019 &lt;https://</a:t>
            </a:r>
            <a:r>
              <a:rPr lang="en-US" sz="1050" dirty="0" err="1"/>
              <a:t>blog.dinopt.com</a:t>
            </a:r>
            <a:r>
              <a:rPr lang="en-US" sz="1050" dirty="0"/>
              <a:t>/teaching-children-to-crawl/&gt;.</a:t>
            </a:r>
          </a:p>
          <a:p>
            <a:pPr>
              <a:lnSpc>
                <a:spcPct val="100000"/>
              </a:lnSpc>
            </a:pPr>
            <a:r>
              <a:rPr lang="en-US" sz="1050" dirty="0"/>
              <a:t>Valla, Lisabeth, et al. "Prevalence of suspected developmental delays in early infancy: results from a regional population-based longitudinal study." BMC pediatrics (2015): 1-8.</a:t>
            </a:r>
          </a:p>
          <a:p>
            <a:pPr>
              <a:lnSpc>
                <a:spcPct val="100000"/>
              </a:lnSpc>
            </a:pPr>
            <a:r>
              <a:rPr lang="en-US" sz="1050" dirty="0"/>
              <a:t>What to Expect. Crawling. Nov. 2018. https://</a:t>
            </a:r>
            <a:r>
              <a:rPr lang="en-US" sz="1050" dirty="0" err="1"/>
              <a:t>www.whattoexpect.com</a:t>
            </a:r>
            <a:r>
              <a:rPr lang="en-US" sz="1050" dirty="0"/>
              <a:t>/first-year/crawling/</a:t>
            </a:r>
          </a:p>
          <a:p>
            <a:pPr>
              <a:lnSpc>
                <a:spcPct val="100000"/>
              </a:lnSpc>
            </a:pPr>
            <a:r>
              <a:rPr lang="en-US" sz="1050" dirty="0"/>
              <a:t>Young, Paul. Baby milestone: Walking. n/a n/a n/a. BabyCenter. 30 September 2019 &lt;https://</a:t>
            </a:r>
            <a:r>
              <a:rPr lang="en-US" sz="1050" dirty="0" err="1"/>
              <a:t>www.babycenter.com</a:t>
            </a:r>
            <a:r>
              <a:rPr lang="en-US" sz="1050" dirty="0"/>
              <a:t>/0_baby-milestone-walking_6507.bc&gt;.</a:t>
            </a:r>
          </a:p>
          <a:p>
            <a:pPr>
              <a:lnSpc>
                <a:spcPct val="100000"/>
              </a:lnSpc>
            </a:pPr>
            <a:r>
              <a:rPr lang="en-US" sz="1050" dirty="0">
                <a:hlinkClick r:id="rId3"/>
              </a:rPr>
              <a:t>https://www.youtube.com/watch?v=x-Q1M0uXXzg</a:t>
            </a:r>
            <a:endParaRPr lang="en-US" sz="1050" dirty="0"/>
          </a:p>
        </p:txBody>
      </p:sp>
    </p:spTree>
    <p:extLst>
      <p:ext uri="{BB962C8B-B14F-4D97-AF65-F5344CB8AC3E}">
        <p14:creationId xmlns:p14="http://schemas.microsoft.com/office/powerpoint/2010/main" val="229244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BBE3C-EA0D-3A41-A1FB-C602AB3102D9}"/>
              </a:ext>
            </a:extLst>
          </p:cNvPr>
          <p:cNvSpPr>
            <a:spLocks noGrp="1"/>
          </p:cNvSpPr>
          <p:nvPr>
            <p:ph type="title"/>
          </p:nvPr>
        </p:nvSpPr>
        <p:spPr/>
        <p:txBody>
          <a:bodyPr/>
          <a:lstStyle/>
          <a:p>
            <a:r>
              <a:rPr lang="en-US" dirty="0"/>
              <a:t>Crawling assist device</a:t>
            </a:r>
          </a:p>
        </p:txBody>
      </p:sp>
      <p:graphicFrame>
        <p:nvGraphicFramePr>
          <p:cNvPr id="4" name="Content Placeholder 3">
            <a:extLst>
              <a:ext uri="{FF2B5EF4-FFF2-40B4-BE49-F238E27FC236}">
                <a16:creationId xmlns:a16="http://schemas.microsoft.com/office/drawing/2014/main" id="{C8F9B739-9CB2-E344-A6E3-44EE3E3AC47B}"/>
              </a:ext>
            </a:extLst>
          </p:cNvPr>
          <p:cNvGraphicFramePr>
            <a:graphicFrameLocks noGrp="1"/>
          </p:cNvGraphicFramePr>
          <p:nvPr>
            <p:ph idx="1"/>
            <p:extLst>
              <p:ext uri="{D42A27DB-BD31-4B8C-83A1-F6EECF244321}">
                <p14:modId xmlns:p14="http://schemas.microsoft.com/office/powerpoint/2010/main" val="4255105466"/>
              </p:ext>
            </p:extLst>
          </p:nvPr>
        </p:nvGraphicFramePr>
        <p:xfrm>
          <a:off x="298450" y="1285874"/>
          <a:ext cx="8547100" cy="520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7919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F4676-37E6-9A4D-B35E-FEC4EA82598E}"/>
              </a:ext>
            </a:extLst>
          </p:cNvPr>
          <p:cNvSpPr>
            <a:spLocks noGrp="1"/>
          </p:cNvSpPr>
          <p:nvPr>
            <p:ph type="title"/>
          </p:nvPr>
        </p:nvSpPr>
        <p:spPr>
          <a:xfrm>
            <a:off x="628650" y="531131"/>
            <a:ext cx="7886700" cy="1325563"/>
          </a:xfrm>
        </p:spPr>
        <p:txBody>
          <a:bodyPr/>
          <a:lstStyle/>
          <a:p>
            <a:r>
              <a:rPr lang="en-US" dirty="0"/>
              <a:t>Gross motor skills involve large muscles related to movement of arms, legs and torso</a:t>
            </a:r>
          </a:p>
        </p:txBody>
      </p:sp>
      <p:pic>
        <p:nvPicPr>
          <p:cNvPr id="4" name="Online Media 3" descr="Baby's Development: Gross Motor Skills">
            <a:hlinkClick r:id="" action="ppaction://media"/>
            <a:extLst>
              <a:ext uri="{FF2B5EF4-FFF2-40B4-BE49-F238E27FC236}">
                <a16:creationId xmlns:a16="http://schemas.microsoft.com/office/drawing/2014/main" id="{5A8CA86F-3F02-FD45-A785-14E10D324911}"/>
              </a:ext>
            </a:extLst>
          </p:cNvPr>
          <p:cNvPicPr>
            <a:picLocks noGrp="1" noRot="1" noChangeAspect="1"/>
          </p:cNvPicPr>
          <p:nvPr>
            <p:ph idx="1"/>
            <a:videoFile r:link="rId1"/>
          </p:nvPr>
        </p:nvPicPr>
        <p:blipFill>
          <a:blip r:embed="rId4"/>
          <a:stretch>
            <a:fillRect/>
          </a:stretch>
        </p:blipFill>
        <p:spPr>
          <a:xfrm>
            <a:off x="423037" y="1792289"/>
            <a:ext cx="8297926" cy="4667477"/>
          </a:xfrm>
          <a:prstGeom prst="rect">
            <a:avLst/>
          </a:prstGeom>
        </p:spPr>
      </p:pic>
      <p:sp>
        <p:nvSpPr>
          <p:cNvPr id="5" name="TextBox 4">
            <a:extLst>
              <a:ext uri="{FF2B5EF4-FFF2-40B4-BE49-F238E27FC236}">
                <a16:creationId xmlns:a16="http://schemas.microsoft.com/office/drawing/2014/main" id="{226C3D72-85B6-4147-A01F-55D67A29FAEA}"/>
              </a:ext>
            </a:extLst>
          </p:cNvPr>
          <p:cNvSpPr txBox="1"/>
          <p:nvPr/>
        </p:nvSpPr>
        <p:spPr>
          <a:xfrm>
            <a:off x="2627086" y="6574971"/>
            <a:ext cx="3715657" cy="246221"/>
          </a:xfrm>
          <a:prstGeom prst="rect">
            <a:avLst/>
          </a:prstGeom>
          <a:noFill/>
        </p:spPr>
        <p:txBody>
          <a:bodyPr wrap="square" rtlCol="0">
            <a:spAutoFit/>
          </a:bodyPr>
          <a:lstStyle/>
          <a:p>
            <a:pPr algn="ctr"/>
            <a:r>
              <a:rPr lang="en-US" sz="1000" dirty="0">
                <a:solidFill>
                  <a:schemeClr val="accent5">
                    <a:lumMod val="40000"/>
                    <a:lumOff val="60000"/>
                  </a:schemeClr>
                </a:solidFill>
              </a:rPr>
              <a:t>https://</a:t>
            </a:r>
            <a:r>
              <a:rPr lang="en-US" sz="1000" dirty="0" err="1">
                <a:solidFill>
                  <a:schemeClr val="accent5">
                    <a:lumMod val="40000"/>
                    <a:lumOff val="60000"/>
                  </a:schemeClr>
                </a:solidFill>
              </a:rPr>
              <a:t>youtu.be</a:t>
            </a:r>
            <a:r>
              <a:rPr lang="en-US" sz="1000" dirty="0">
                <a:solidFill>
                  <a:schemeClr val="accent5">
                    <a:lumMod val="40000"/>
                    <a:lumOff val="60000"/>
                  </a:schemeClr>
                </a:solidFill>
              </a:rPr>
              <a:t>/x-Q1M0uXXzg</a:t>
            </a:r>
          </a:p>
        </p:txBody>
      </p:sp>
    </p:spTree>
    <p:extLst>
      <p:ext uri="{BB962C8B-B14F-4D97-AF65-F5344CB8AC3E}">
        <p14:creationId xmlns:p14="http://schemas.microsoft.com/office/powerpoint/2010/main" val="219802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545" y="866010"/>
            <a:ext cx="7886700" cy="1541835"/>
          </a:xfrm>
        </p:spPr>
        <p:txBody>
          <a:bodyPr>
            <a:normAutofit fontScale="90000"/>
          </a:bodyPr>
          <a:lstStyle/>
          <a:p>
            <a:r>
              <a:rPr lang="en-US" b="1" dirty="0">
                <a:solidFill>
                  <a:schemeClr val="accent5">
                    <a:lumMod val="75000"/>
                  </a:schemeClr>
                </a:solidFill>
              </a:rPr>
              <a:t>Crawling</a:t>
            </a:r>
            <a:r>
              <a:rPr lang="en-US" dirty="0">
                <a:solidFill>
                  <a:schemeClr val="accent5">
                    <a:lumMod val="75000"/>
                  </a:schemeClr>
                </a:solidFill>
              </a:rPr>
              <a:t> </a:t>
            </a:r>
            <a:r>
              <a:rPr lang="en-US" dirty="0"/>
              <a:t>is an essential skill for infants to gain that not only allows for </a:t>
            </a:r>
            <a:r>
              <a:rPr lang="en-US" b="1" dirty="0">
                <a:solidFill>
                  <a:schemeClr val="accent5">
                    <a:lumMod val="75000"/>
                  </a:schemeClr>
                </a:solidFill>
              </a:rPr>
              <a:t>independent mobility</a:t>
            </a:r>
            <a:r>
              <a:rPr lang="en-US" dirty="0"/>
              <a:t>, but also develops </a:t>
            </a:r>
            <a:r>
              <a:rPr lang="en-US" b="1" dirty="0">
                <a:solidFill>
                  <a:schemeClr val="accent5">
                    <a:lumMod val="75000"/>
                  </a:schemeClr>
                </a:solidFill>
              </a:rPr>
              <a:t>social skills </a:t>
            </a:r>
            <a:r>
              <a:rPr lang="en-US" dirty="0"/>
              <a:t>and </a:t>
            </a:r>
            <a:r>
              <a:rPr lang="en-US" b="1" dirty="0">
                <a:solidFill>
                  <a:schemeClr val="accent5">
                    <a:lumMod val="75000"/>
                  </a:schemeClr>
                </a:solidFill>
              </a:rPr>
              <a:t>environmental awareness</a:t>
            </a:r>
            <a:r>
              <a:rPr lang="en-US" dirty="0"/>
              <a:t>.</a:t>
            </a:r>
          </a:p>
        </p:txBody>
      </p:sp>
      <p:pic>
        <p:nvPicPr>
          <p:cNvPr id="15" name="Picture 14" descr="A small child is sitting in the grass&#10;&#10;Description automatically generated">
            <a:extLst>
              <a:ext uri="{FF2B5EF4-FFF2-40B4-BE49-F238E27FC236}">
                <a16:creationId xmlns:a16="http://schemas.microsoft.com/office/drawing/2014/main" id="{37EFDEFD-7E70-3544-9453-C1481906C455}"/>
              </a:ext>
            </a:extLst>
          </p:cNvPr>
          <p:cNvPicPr>
            <a:picLocks noChangeAspect="1"/>
          </p:cNvPicPr>
          <p:nvPr/>
        </p:nvPicPr>
        <p:blipFill>
          <a:blip r:embed="rId3"/>
          <a:stretch>
            <a:fillRect/>
          </a:stretch>
        </p:blipFill>
        <p:spPr>
          <a:xfrm>
            <a:off x="1922972" y="3018242"/>
            <a:ext cx="5298055" cy="2973748"/>
          </a:xfrm>
          <a:prstGeom prst="rect">
            <a:avLst/>
          </a:prstGeom>
        </p:spPr>
      </p:pic>
      <p:sp>
        <p:nvSpPr>
          <p:cNvPr id="3" name="TextBox 2">
            <a:extLst>
              <a:ext uri="{FF2B5EF4-FFF2-40B4-BE49-F238E27FC236}">
                <a16:creationId xmlns:a16="http://schemas.microsoft.com/office/drawing/2014/main" id="{084A050B-A413-7D40-BC66-1DCC7C042116}"/>
              </a:ext>
            </a:extLst>
          </p:cNvPr>
          <p:cNvSpPr txBox="1"/>
          <p:nvPr/>
        </p:nvSpPr>
        <p:spPr>
          <a:xfrm>
            <a:off x="3518254" y="6463887"/>
            <a:ext cx="3202585" cy="276999"/>
          </a:xfrm>
          <a:prstGeom prst="rect">
            <a:avLst/>
          </a:prstGeom>
          <a:noFill/>
        </p:spPr>
        <p:txBody>
          <a:bodyPr wrap="square" rtlCol="0">
            <a:spAutoFit/>
          </a:bodyPr>
          <a:lstStyle/>
          <a:p>
            <a:r>
              <a:rPr lang="en-US" sz="1200" dirty="0">
                <a:solidFill>
                  <a:schemeClr val="accent5">
                    <a:lumMod val="40000"/>
                    <a:lumOff val="60000"/>
                  </a:schemeClr>
                </a:solidFill>
              </a:rPr>
              <a:t>(Poretto), (What to Expect)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3033041"/>
              </p:ext>
            </p:extLst>
          </p:nvPr>
        </p:nvGraphicFramePr>
        <p:xfrm>
          <a:off x="740064" y="2216875"/>
          <a:ext cx="7886700" cy="30125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quot;No&quot; Symbol 4"/>
          <p:cNvSpPr/>
          <p:nvPr/>
        </p:nvSpPr>
        <p:spPr>
          <a:xfrm>
            <a:off x="589806" y="2542205"/>
            <a:ext cx="2376221" cy="2374364"/>
          </a:xfrm>
          <a:prstGeom prst="noSmoking">
            <a:avLst/>
          </a:prstGeom>
          <a:solidFill>
            <a:srgbClr val="990000">
              <a:alpha val="6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990000"/>
                </a:solidFill>
              </a:ln>
              <a:solidFill>
                <a:srgbClr val="990000"/>
              </a:solidFill>
            </a:endParaRPr>
          </a:p>
        </p:txBody>
      </p:sp>
      <p:sp>
        <p:nvSpPr>
          <p:cNvPr id="6" name="Title 1">
            <a:extLst>
              <a:ext uri="{FF2B5EF4-FFF2-40B4-BE49-F238E27FC236}">
                <a16:creationId xmlns:a16="http://schemas.microsoft.com/office/drawing/2014/main" id="{BEBDBE73-211B-DC43-91EF-C4F9C20851C8}"/>
              </a:ext>
            </a:extLst>
          </p:cNvPr>
          <p:cNvSpPr txBox="1">
            <a:spLocks/>
          </p:cNvSpPr>
          <p:nvPr/>
        </p:nvSpPr>
        <p:spPr>
          <a:xfrm>
            <a:off x="740064" y="668314"/>
            <a:ext cx="7605486" cy="1711226"/>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b="1" dirty="0">
                <a:solidFill>
                  <a:schemeClr val="accent5">
                    <a:lumMod val="75000"/>
                  </a:schemeClr>
                </a:solidFill>
              </a:rPr>
              <a:t>Gross motor delay </a:t>
            </a:r>
            <a:r>
              <a:rPr lang="en-US" dirty="0"/>
              <a:t>is when infants do not reach </a:t>
            </a:r>
            <a:r>
              <a:rPr lang="en-US" b="1" dirty="0">
                <a:solidFill>
                  <a:schemeClr val="accent5">
                    <a:lumMod val="75000"/>
                  </a:schemeClr>
                </a:solidFill>
              </a:rPr>
              <a:t>targeted developmental milestones</a:t>
            </a:r>
            <a:r>
              <a:rPr lang="en-US" b="1" dirty="0"/>
              <a:t> </a:t>
            </a:r>
            <a:r>
              <a:rPr lang="en-US" dirty="0"/>
              <a:t>in their motor skills.</a:t>
            </a:r>
          </a:p>
        </p:txBody>
      </p:sp>
    </p:spTree>
    <p:extLst>
      <p:ext uri="{BB962C8B-B14F-4D97-AF65-F5344CB8AC3E}">
        <p14:creationId xmlns:p14="http://schemas.microsoft.com/office/powerpoint/2010/main" val="142909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4DEB7D-648D-AB4E-9EA3-DB84778F63E3}"/>
              </a:ext>
            </a:extLst>
          </p:cNvPr>
          <p:cNvSpPr txBox="1"/>
          <p:nvPr/>
        </p:nvSpPr>
        <p:spPr>
          <a:xfrm>
            <a:off x="0" y="2088983"/>
            <a:ext cx="9144000" cy="2677656"/>
          </a:xfrm>
          <a:prstGeom prst="rect">
            <a:avLst/>
          </a:prstGeom>
          <a:noFill/>
        </p:spPr>
        <p:txBody>
          <a:bodyPr wrap="square" rtlCol="0">
            <a:spAutoFit/>
          </a:bodyPr>
          <a:lstStyle/>
          <a:p>
            <a:pPr algn="ctr"/>
            <a:r>
              <a:rPr lang="en-US" sz="9600" b="1" dirty="0">
                <a:solidFill>
                  <a:schemeClr val="accent5">
                    <a:lumMod val="75000"/>
                  </a:schemeClr>
                </a:solidFill>
              </a:rPr>
              <a:t>8.7% </a:t>
            </a:r>
          </a:p>
          <a:p>
            <a:pPr algn="ctr"/>
            <a:r>
              <a:rPr lang="en-US" sz="3600" dirty="0">
                <a:solidFill>
                  <a:schemeClr val="accent5">
                    <a:lumMod val="75000"/>
                  </a:schemeClr>
                </a:solidFill>
              </a:rPr>
              <a:t>of infants have gross motor delay</a:t>
            </a:r>
          </a:p>
          <a:p>
            <a:pPr algn="ctr"/>
            <a:endParaRPr lang="en-US" sz="3600" dirty="0">
              <a:solidFill>
                <a:schemeClr val="accent5">
                  <a:lumMod val="75000"/>
                </a:schemeClr>
              </a:solidFill>
            </a:endParaRPr>
          </a:p>
        </p:txBody>
      </p:sp>
      <p:sp>
        <p:nvSpPr>
          <p:cNvPr id="3" name="TextBox 2">
            <a:extLst>
              <a:ext uri="{FF2B5EF4-FFF2-40B4-BE49-F238E27FC236}">
                <a16:creationId xmlns:a16="http://schemas.microsoft.com/office/drawing/2014/main" id="{5ED9E90E-8083-5142-BA1F-3C25AB80B9AA}"/>
              </a:ext>
            </a:extLst>
          </p:cNvPr>
          <p:cNvSpPr txBox="1"/>
          <p:nvPr/>
        </p:nvSpPr>
        <p:spPr>
          <a:xfrm>
            <a:off x="2452914" y="6357257"/>
            <a:ext cx="4238172" cy="369332"/>
          </a:xfrm>
          <a:prstGeom prst="rect">
            <a:avLst/>
          </a:prstGeom>
          <a:noFill/>
        </p:spPr>
        <p:txBody>
          <a:bodyPr wrap="square" rtlCol="0">
            <a:spAutoFit/>
          </a:bodyPr>
          <a:lstStyle/>
          <a:p>
            <a:pPr algn="ctr"/>
            <a:r>
              <a:rPr lang="en-US" dirty="0">
                <a:solidFill>
                  <a:schemeClr val="accent5">
                    <a:lumMod val="40000"/>
                    <a:lumOff val="60000"/>
                  </a:schemeClr>
                </a:solidFill>
              </a:rPr>
              <a:t>(Valla, Wentzel-Larsen)</a:t>
            </a:r>
          </a:p>
        </p:txBody>
      </p:sp>
    </p:spTree>
    <p:extLst>
      <p:ext uri="{BB962C8B-B14F-4D97-AF65-F5344CB8AC3E}">
        <p14:creationId xmlns:p14="http://schemas.microsoft.com/office/powerpoint/2010/main" val="2414896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30AA1-5289-714D-8378-D95BD5450711}"/>
              </a:ext>
            </a:extLst>
          </p:cNvPr>
          <p:cNvSpPr>
            <a:spLocks noGrp="1"/>
          </p:cNvSpPr>
          <p:nvPr>
            <p:ph type="title"/>
          </p:nvPr>
        </p:nvSpPr>
        <p:spPr/>
        <p:txBody>
          <a:bodyPr/>
          <a:lstStyle/>
          <a:p>
            <a:r>
              <a:rPr lang="en-US" dirty="0"/>
              <a:t>Need Statement</a:t>
            </a:r>
          </a:p>
        </p:txBody>
      </p:sp>
      <p:sp>
        <p:nvSpPr>
          <p:cNvPr id="3" name="Content Placeholder 2">
            <a:extLst>
              <a:ext uri="{FF2B5EF4-FFF2-40B4-BE49-F238E27FC236}">
                <a16:creationId xmlns:a16="http://schemas.microsoft.com/office/drawing/2014/main" id="{B370659B-9939-A54B-8C3F-81308C402FC5}"/>
              </a:ext>
            </a:extLst>
          </p:cNvPr>
          <p:cNvSpPr>
            <a:spLocks noGrp="1"/>
          </p:cNvSpPr>
          <p:nvPr>
            <p:ph idx="1"/>
          </p:nvPr>
        </p:nvSpPr>
        <p:spPr>
          <a:xfrm>
            <a:off x="4827182" y="2006374"/>
            <a:ext cx="3938845" cy="3417287"/>
          </a:xfrm>
        </p:spPr>
        <p:txBody>
          <a:bodyPr>
            <a:normAutofit fontScale="70000" lnSpcReduction="20000"/>
          </a:bodyPr>
          <a:lstStyle/>
          <a:p>
            <a:pPr marL="0" indent="0">
              <a:lnSpc>
                <a:spcPct val="120000"/>
              </a:lnSpc>
              <a:buNone/>
            </a:pPr>
            <a:r>
              <a:rPr lang="en-US" sz="3300" dirty="0"/>
              <a:t>There is a need for an </a:t>
            </a:r>
            <a:r>
              <a:rPr lang="en-US" sz="3300" b="1" dirty="0">
                <a:solidFill>
                  <a:srgbClr val="2E75B6"/>
                </a:solidFill>
              </a:rPr>
              <a:t>early intervention device </a:t>
            </a:r>
            <a:r>
              <a:rPr lang="en-US" sz="3300" dirty="0"/>
              <a:t>that helps children with motor impairments train </a:t>
            </a:r>
            <a:r>
              <a:rPr lang="en-US" sz="3300" b="1" dirty="0">
                <a:solidFill>
                  <a:srgbClr val="2E75B6"/>
                </a:solidFill>
              </a:rPr>
              <a:t>cross crawling through play therapy </a:t>
            </a:r>
            <a:r>
              <a:rPr lang="en-US" sz="3300" dirty="0"/>
              <a:t>in order to develop the </a:t>
            </a:r>
            <a:r>
              <a:rPr lang="en-US" sz="3300" b="1" dirty="0">
                <a:solidFill>
                  <a:srgbClr val="2E75B6"/>
                </a:solidFill>
              </a:rPr>
              <a:t>reciprocal movement</a:t>
            </a:r>
            <a:r>
              <a:rPr lang="en-US" sz="3300" b="1" dirty="0"/>
              <a:t> </a:t>
            </a:r>
            <a:r>
              <a:rPr lang="en-US" sz="3300" dirty="0"/>
              <a:t>skills required for independent or minimally supported mobility.</a:t>
            </a:r>
          </a:p>
          <a:p>
            <a:pPr marL="0" indent="0">
              <a:buNone/>
            </a:pPr>
            <a:endParaRPr lang="en-US" dirty="0"/>
          </a:p>
        </p:txBody>
      </p:sp>
      <p:cxnSp>
        <p:nvCxnSpPr>
          <p:cNvPr id="12" name="Straight Connector 11">
            <a:extLst>
              <a:ext uri="{FF2B5EF4-FFF2-40B4-BE49-F238E27FC236}">
                <a16:creationId xmlns:a16="http://schemas.microsoft.com/office/drawing/2014/main" id="{49209F22-6C7C-CA47-BABC-D14D74403301}"/>
              </a:ext>
            </a:extLst>
          </p:cNvPr>
          <p:cNvCxnSpPr>
            <a:cxnSpLocks/>
          </p:cNvCxnSpPr>
          <p:nvPr/>
        </p:nvCxnSpPr>
        <p:spPr>
          <a:xfrm>
            <a:off x="4827182" y="1539487"/>
            <a:ext cx="0" cy="4199860"/>
          </a:xfrm>
          <a:prstGeom prst="line">
            <a:avLst/>
          </a:prstGeom>
        </p:spPr>
        <p:style>
          <a:lnRef idx="3">
            <a:schemeClr val="dk1"/>
          </a:lnRef>
          <a:fillRef idx="0">
            <a:schemeClr val="dk1"/>
          </a:fillRef>
          <a:effectRef idx="2">
            <a:schemeClr val="dk1"/>
          </a:effectRef>
          <a:fontRef idx="minor">
            <a:schemeClr val="tx1"/>
          </a:fontRef>
        </p:style>
      </p:cxnSp>
      <p:pic>
        <p:nvPicPr>
          <p:cNvPr id="14" name="Graphic 13" descr="Medical">
            <a:extLst>
              <a:ext uri="{FF2B5EF4-FFF2-40B4-BE49-F238E27FC236}">
                <a16:creationId xmlns:a16="http://schemas.microsoft.com/office/drawing/2014/main" id="{FD2D5E13-17F4-764B-B0B5-C9FC214D1E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9015" y="1976539"/>
            <a:ext cx="2904922" cy="2904922"/>
          </a:xfrm>
          <a:prstGeom prst="rect">
            <a:avLst/>
          </a:prstGeom>
        </p:spPr>
      </p:pic>
    </p:spTree>
    <p:extLst>
      <p:ext uri="{BB962C8B-B14F-4D97-AF65-F5344CB8AC3E}">
        <p14:creationId xmlns:p14="http://schemas.microsoft.com/office/powerpoint/2010/main" val="264643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28F0DD21-462E-8A40-86C1-202AE80C533D}"/>
              </a:ext>
            </a:extLst>
          </p:cNvPr>
          <p:cNvGraphicFramePr/>
          <p:nvPr>
            <p:extLst>
              <p:ext uri="{D42A27DB-BD31-4B8C-83A1-F6EECF244321}">
                <p14:modId xmlns:p14="http://schemas.microsoft.com/office/powerpoint/2010/main" val="1355603980"/>
              </p:ext>
            </p:extLst>
          </p:nvPr>
        </p:nvGraphicFramePr>
        <p:xfrm>
          <a:off x="332339" y="1349829"/>
          <a:ext cx="8479321" cy="5268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Graphic 7" descr="Target">
            <a:extLst>
              <a:ext uri="{FF2B5EF4-FFF2-40B4-BE49-F238E27FC236}">
                <a16:creationId xmlns:a16="http://schemas.microsoft.com/office/drawing/2014/main" id="{13AB9E9F-020C-0E47-8A6F-A8F8A26D240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399491" y="3228040"/>
            <a:ext cx="1541292" cy="1541292"/>
          </a:xfrm>
          <a:prstGeom prst="rect">
            <a:avLst/>
          </a:prstGeom>
        </p:spPr>
      </p:pic>
      <p:sp>
        <p:nvSpPr>
          <p:cNvPr id="10" name="Title 9">
            <a:extLst>
              <a:ext uri="{FF2B5EF4-FFF2-40B4-BE49-F238E27FC236}">
                <a16:creationId xmlns:a16="http://schemas.microsoft.com/office/drawing/2014/main" id="{AE82952B-CBF0-4844-A4DB-426B225E3C81}"/>
              </a:ext>
            </a:extLst>
          </p:cNvPr>
          <p:cNvSpPr>
            <a:spLocks noGrp="1"/>
          </p:cNvSpPr>
          <p:nvPr>
            <p:ph type="title"/>
          </p:nvPr>
        </p:nvSpPr>
        <p:spPr/>
        <p:txBody>
          <a:bodyPr/>
          <a:lstStyle/>
          <a:p>
            <a:r>
              <a:rPr lang="en-US" dirty="0"/>
              <a:t>Project Scope</a:t>
            </a:r>
          </a:p>
        </p:txBody>
      </p:sp>
    </p:spTree>
    <p:extLst>
      <p:ext uri="{BB962C8B-B14F-4D97-AF65-F5344CB8AC3E}">
        <p14:creationId xmlns:p14="http://schemas.microsoft.com/office/powerpoint/2010/main" val="2591382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835A7-94DB-3A4B-9199-B2930325C783}"/>
              </a:ext>
            </a:extLst>
          </p:cNvPr>
          <p:cNvSpPr>
            <a:spLocks noGrp="1"/>
          </p:cNvSpPr>
          <p:nvPr>
            <p:ph type="title"/>
          </p:nvPr>
        </p:nvSpPr>
        <p:spPr>
          <a:xfrm>
            <a:off x="628649" y="350612"/>
            <a:ext cx="7886700" cy="1325563"/>
          </a:xfrm>
        </p:spPr>
        <p:txBody>
          <a:bodyPr/>
          <a:lstStyle/>
          <a:p>
            <a:r>
              <a:rPr lang="en-US" dirty="0"/>
              <a:t>Design Requirements</a:t>
            </a:r>
          </a:p>
        </p:txBody>
      </p:sp>
      <p:graphicFrame>
        <p:nvGraphicFramePr>
          <p:cNvPr id="7" name="Content Placeholder 6">
            <a:extLst>
              <a:ext uri="{FF2B5EF4-FFF2-40B4-BE49-F238E27FC236}">
                <a16:creationId xmlns:a16="http://schemas.microsoft.com/office/drawing/2014/main" id="{4119DAA9-54D5-AF41-B57E-A1E1B641B88F}"/>
              </a:ext>
            </a:extLst>
          </p:cNvPr>
          <p:cNvGraphicFramePr>
            <a:graphicFrameLocks noGrp="1"/>
          </p:cNvGraphicFramePr>
          <p:nvPr>
            <p:ph idx="1"/>
            <p:extLst>
              <p:ext uri="{D42A27DB-BD31-4B8C-83A1-F6EECF244321}">
                <p14:modId xmlns:p14="http://schemas.microsoft.com/office/powerpoint/2010/main" val="2390964419"/>
              </p:ext>
            </p:extLst>
          </p:nvPr>
        </p:nvGraphicFramePr>
        <p:xfrm>
          <a:off x="365051" y="1351689"/>
          <a:ext cx="8413897" cy="5310432"/>
        </p:xfrm>
        <a:graphic>
          <a:graphicData uri="http://schemas.openxmlformats.org/drawingml/2006/table">
            <a:tbl>
              <a:tblPr firstRow="1">
                <a:tableStyleId>{BDBED569-4797-4DF1-A0F4-6AAB3CD982D8}</a:tableStyleId>
              </a:tblPr>
              <a:tblGrid>
                <a:gridCol w="2305732">
                  <a:extLst>
                    <a:ext uri="{9D8B030D-6E8A-4147-A177-3AD203B41FA5}">
                      <a16:colId xmlns:a16="http://schemas.microsoft.com/office/drawing/2014/main" val="2176939285"/>
                    </a:ext>
                  </a:extLst>
                </a:gridCol>
                <a:gridCol w="6108165">
                  <a:extLst>
                    <a:ext uri="{9D8B030D-6E8A-4147-A177-3AD203B41FA5}">
                      <a16:colId xmlns:a16="http://schemas.microsoft.com/office/drawing/2014/main" val="887873935"/>
                    </a:ext>
                  </a:extLst>
                </a:gridCol>
              </a:tblGrid>
              <a:tr h="336158">
                <a:tc>
                  <a:txBody>
                    <a:bodyPr/>
                    <a:lstStyle/>
                    <a:p>
                      <a:pPr marL="0" marR="0" algn="ctr">
                        <a:lnSpc>
                          <a:spcPct val="115000"/>
                        </a:lnSpc>
                        <a:spcBef>
                          <a:spcPts val="0"/>
                        </a:spcBef>
                        <a:spcAft>
                          <a:spcPts val="0"/>
                        </a:spcAft>
                      </a:pPr>
                      <a:r>
                        <a:rPr lang="en-US" sz="1400" dirty="0">
                          <a:effectLst/>
                        </a:rPr>
                        <a:t>Need</a:t>
                      </a:r>
                      <a:endParaRPr lang="en-US" sz="1400" dirty="0">
                        <a:effectLst/>
                        <a:latin typeface="Arial" panose="020B0604020202020204" pitchFamily="34" charset="0"/>
                        <a:ea typeface="Arial" panose="020B0604020202020204" pitchFamily="34" charset="0"/>
                      </a:endParaRPr>
                    </a:p>
                  </a:txBody>
                  <a:tcPr marL="54996" marR="54996" marT="54996" marB="54996">
                    <a:solidFill>
                      <a:schemeClr val="accent5">
                        <a:lumMod val="60000"/>
                        <a:lumOff val="40000"/>
                      </a:schemeClr>
                    </a:solidFill>
                  </a:tcPr>
                </a:tc>
                <a:tc>
                  <a:txBody>
                    <a:bodyPr/>
                    <a:lstStyle/>
                    <a:p>
                      <a:pPr marL="0" marR="0" algn="ctr">
                        <a:lnSpc>
                          <a:spcPct val="115000"/>
                        </a:lnSpc>
                        <a:spcBef>
                          <a:spcPts val="0"/>
                        </a:spcBef>
                        <a:spcAft>
                          <a:spcPts val="0"/>
                        </a:spcAft>
                      </a:pPr>
                      <a:r>
                        <a:rPr lang="en-US" sz="1400" dirty="0">
                          <a:effectLst/>
                        </a:rPr>
                        <a:t>Specification</a:t>
                      </a:r>
                      <a:endParaRPr lang="en-US" sz="1400" dirty="0">
                        <a:effectLst/>
                        <a:latin typeface="Arial" panose="020B0604020202020204" pitchFamily="34" charset="0"/>
                        <a:ea typeface="Arial" panose="020B0604020202020204" pitchFamily="34" charset="0"/>
                      </a:endParaRPr>
                    </a:p>
                  </a:txBody>
                  <a:tcPr marL="54996" marR="54996" marT="54996" marB="54996">
                    <a:solidFill>
                      <a:schemeClr val="accent5">
                        <a:lumMod val="60000"/>
                        <a:lumOff val="40000"/>
                      </a:schemeClr>
                    </a:solidFill>
                  </a:tcPr>
                </a:tc>
                <a:extLst>
                  <a:ext uri="{0D108BD9-81ED-4DB2-BD59-A6C34878D82A}">
                    <a16:rowId xmlns:a16="http://schemas.microsoft.com/office/drawing/2014/main" val="964309507"/>
                  </a:ext>
                </a:extLst>
              </a:tr>
              <a:tr h="336158">
                <a:tc>
                  <a:txBody>
                    <a:bodyPr/>
                    <a:lstStyle/>
                    <a:p>
                      <a:pPr marL="0" marR="0" algn="l">
                        <a:lnSpc>
                          <a:spcPct val="115000"/>
                        </a:lnSpc>
                        <a:spcBef>
                          <a:spcPts val="0"/>
                        </a:spcBef>
                        <a:spcAft>
                          <a:spcPts val="0"/>
                        </a:spcAft>
                      </a:pPr>
                      <a:r>
                        <a:rPr lang="en-US" sz="1400" b="1" dirty="0">
                          <a:effectLst/>
                        </a:rPr>
                        <a:t>Safety</a:t>
                      </a:r>
                      <a:endParaRPr lang="en-US" sz="1400" b="1" dirty="0">
                        <a:effectLst/>
                        <a:latin typeface="Arial" panose="020B0604020202020204" pitchFamily="34" charset="0"/>
                        <a:ea typeface="Arial" panose="020B0604020202020204" pitchFamily="34" charset="0"/>
                      </a:endParaRPr>
                    </a:p>
                  </a:txBody>
                  <a:tcPr marL="54996" marR="54996" marT="54996" marB="54996"/>
                </a:tc>
                <a:tc>
                  <a:txBody>
                    <a:bodyPr/>
                    <a:lstStyle/>
                    <a:p>
                      <a:pPr marL="0" marR="0">
                        <a:lnSpc>
                          <a:spcPct val="115000"/>
                        </a:lnSpc>
                        <a:spcBef>
                          <a:spcPts val="0"/>
                        </a:spcBef>
                        <a:spcAft>
                          <a:spcPts val="0"/>
                        </a:spcAft>
                      </a:pPr>
                      <a:r>
                        <a:rPr lang="en-US" sz="1400" dirty="0">
                          <a:effectLst/>
                        </a:rPr>
                        <a:t>All materials must be non-toxic and safe for children </a:t>
                      </a:r>
                      <a:endParaRPr lang="en-US" sz="1400" dirty="0">
                        <a:effectLst/>
                        <a:latin typeface="Arial" panose="020B0604020202020204" pitchFamily="34" charset="0"/>
                        <a:ea typeface="Arial" panose="020B0604020202020204" pitchFamily="34" charset="0"/>
                      </a:endParaRPr>
                    </a:p>
                  </a:txBody>
                  <a:tcPr marL="54996" marR="54996" marT="54996" marB="54996"/>
                </a:tc>
                <a:extLst>
                  <a:ext uri="{0D108BD9-81ED-4DB2-BD59-A6C34878D82A}">
                    <a16:rowId xmlns:a16="http://schemas.microsoft.com/office/drawing/2014/main" val="2409821254"/>
                  </a:ext>
                </a:extLst>
              </a:tr>
              <a:tr h="597912">
                <a:tc>
                  <a:txBody>
                    <a:bodyPr/>
                    <a:lstStyle/>
                    <a:p>
                      <a:pPr marL="0" marR="0" algn="l">
                        <a:lnSpc>
                          <a:spcPct val="115000"/>
                        </a:lnSpc>
                        <a:spcBef>
                          <a:spcPts val="0"/>
                        </a:spcBef>
                        <a:spcAft>
                          <a:spcPts val="0"/>
                        </a:spcAft>
                      </a:pPr>
                      <a:r>
                        <a:rPr lang="en-US" sz="1400" b="1" dirty="0">
                          <a:effectLst/>
                        </a:rPr>
                        <a:t>Durability</a:t>
                      </a:r>
                      <a:endParaRPr lang="en-US" sz="1400" b="1" dirty="0">
                        <a:effectLst/>
                        <a:latin typeface="Arial" panose="020B0604020202020204" pitchFamily="34" charset="0"/>
                        <a:ea typeface="Arial" panose="020B0604020202020204" pitchFamily="34" charset="0"/>
                      </a:endParaRPr>
                    </a:p>
                  </a:txBody>
                  <a:tcPr marL="54996" marR="54996" marT="54996" marB="54996"/>
                </a:tc>
                <a:tc>
                  <a:txBody>
                    <a:bodyPr/>
                    <a:lstStyle/>
                    <a:p>
                      <a:pPr marL="0" marR="0">
                        <a:lnSpc>
                          <a:spcPct val="115000"/>
                        </a:lnSpc>
                        <a:spcBef>
                          <a:spcPts val="0"/>
                        </a:spcBef>
                        <a:spcAft>
                          <a:spcPts val="0"/>
                        </a:spcAft>
                      </a:pPr>
                      <a:r>
                        <a:rPr lang="en-US" sz="1400" dirty="0">
                          <a:effectLst/>
                        </a:rPr>
                        <a:t>Must be able to withstand daily use for 2 years and be easily repairable using common household tools</a:t>
                      </a:r>
                      <a:endParaRPr lang="en-US" sz="1400" dirty="0">
                        <a:effectLst/>
                        <a:latin typeface="Arial" panose="020B0604020202020204" pitchFamily="34" charset="0"/>
                        <a:ea typeface="Arial" panose="020B0604020202020204" pitchFamily="34" charset="0"/>
                      </a:endParaRPr>
                    </a:p>
                  </a:txBody>
                  <a:tcPr marL="54996" marR="54996" marT="54996" marB="54996"/>
                </a:tc>
                <a:extLst>
                  <a:ext uri="{0D108BD9-81ED-4DB2-BD59-A6C34878D82A}">
                    <a16:rowId xmlns:a16="http://schemas.microsoft.com/office/drawing/2014/main" val="2051695784"/>
                  </a:ext>
                </a:extLst>
              </a:tr>
              <a:tr h="597912">
                <a:tc>
                  <a:txBody>
                    <a:bodyPr/>
                    <a:lstStyle/>
                    <a:p>
                      <a:pPr marL="0" marR="0" algn="l">
                        <a:lnSpc>
                          <a:spcPct val="115000"/>
                        </a:lnSpc>
                        <a:spcBef>
                          <a:spcPts val="0"/>
                        </a:spcBef>
                        <a:spcAft>
                          <a:spcPts val="0"/>
                        </a:spcAft>
                      </a:pPr>
                      <a:r>
                        <a:rPr lang="en-US" sz="1400" b="1" dirty="0">
                          <a:effectLst/>
                        </a:rPr>
                        <a:t>Ease of Use</a:t>
                      </a:r>
                      <a:endParaRPr lang="en-US" sz="1400" b="1" dirty="0">
                        <a:effectLst/>
                        <a:latin typeface="Arial" panose="020B0604020202020204" pitchFamily="34" charset="0"/>
                        <a:ea typeface="Arial" panose="020B0604020202020204" pitchFamily="34" charset="0"/>
                      </a:endParaRPr>
                    </a:p>
                  </a:txBody>
                  <a:tcPr marL="54996" marR="54996" marT="54996" marB="54996"/>
                </a:tc>
                <a:tc>
                  <a:txBody>
                    <a:bodyPr/>
                    <a:lstStyle/>
                    <a:p>
                      <a:pPr marL="0" marR="0">
                        <a:lnSpc>
                          <a:spcPct val="115000"/>
                        </a:lnSpc>
                        <a:spcBef>
                          <a:spcPts val="0"/>
                        </a:spcBef>
                        <a:spcAft>
                          <a:spcPts val="0"/>
                        </a:spcAft>
                      </a:pPr>
                      <a:r>
                        <a:rPr lang="en-US" sz="1400" dirty="0">
                          <a:effectLst/>
                        </a:rPr>
                        <a:t>Can be easily used by parents and non-professionals in the home; does not require extensive training </a:t>
                      </a:r>
                      <a:endParaRPr lang="en-US" sz="1400" dirty="0">
                        <a:effectLst/>
                        <a:latin typeface="Arial" panose="020B0604020202020204" pitchFamily="34" charset="0"/>
                        <a:ea typeface="Arial" panose="020B0604020202020204" pitchFamily="34" charset="0"/>
                      </a:endParaRPr>
                    </a:p>
                  </a:txBody>
                  <a:tcPr marL="54996" marR="54996" marT="54996" marB="54996"/>
                </a:tc>
                <a:extLst>
                  <a:ext uri="{0D108BD9-81ED-4DB2-BD59-A6C34878D82A}">
                    <a16:rowId xmlns:a16="http://schemas.microsoft.com/office/drawing/2014/main" val="2721311883"/>
                  </a:ext>
                </a:extLst>
              </a:tr>
              <a:tr h="336158">
                <a:tc>
                  <a:txBody>
                    <a:bodyPr/>
                    <a:lstStyle/>
                    <a:p>
                      <a:pPr marL="0" marR="0" algn="l">
                        <a:lnSpc>
                          <a:spcPct val="115000"/>
                        </a:lnSpc>
                        <a:spcBef>
                          <a:spcPts val="0"/>
                        </a:spcBef>
                        <a:spcAft>
                          <a:spcPts val="0"/>
                        </a:spcAft>
                      </a:pPr>
                      <a:r>
                        <a:rPr lang="en-US" sz="1400" dirty="0">
                          <a:effectLst/>
                        </a:rPr>
                        <a:t>Size</a:t>
                      </a:r>
                      <a:endParaRPr lang="en-US" sz="1400" dirty="0">
                        <a:effectLst/>
                        <a:latin typeface="Arial" panose="020B0604020202020204" pitchFamily="34" charset="0"/>
                        <a:ea typeface="Arial" panose="020B0604020202020204" pitchFamily="34" charset="0"/>
                      </a:endParaRPr>
                    </a:p>
                  </a:txBody>
                  <a:tcPr marL="54996" marR="54996" marT="54996" marB="54996"/>
                </a:tc>
                <a:tc>
                  <a:txBody>
                    <a:bodyPr/>
                    <a:lstStyle/>
                    <a:p>
                      <a:pPr marL="0" marR="0">
                        <a:lnSpc>
                          <a:spcPct val="115000"/>
                        </a:lnSpc>
                        <a:spcBef>
                          <a:spcPts val="0"/>
                        </a:spcBef>
                        <a:spcAft>
                          <a:spcPts val="0"/>
                        </a:spcAft>
                      </a:pPr>
                      <a:r>
                        <a:rPr lang="en-US" sz="1400" dirty="0">
                          <a:effectLst/>
                        </a:rPr>
                        <a:t>Must be less than 86 cm (the average interior door frame width)</a:t>
                      </a:r>
                      <a:endParaRPr lang="en-US" sz="1400" dirty="0">
                        <a:effectLst/>
                        <a:latin typeface="Arial" panose="020B0604020202020204" pitchFamily="34" charset="0"/>
                        <a:ea typeface="Arial" panose="020B0604020202020204" pitchFamily="34" charset="0"/>
                      </a:endParaRPr>
                    </a:p>
                  </a:txBody>
                  <a:tcPr marL="54996" marR="54996" marT="54996" marB="54996"/>
                </a:tc>
                <a:extLst>
                  <a:ext uri="{0D108BD9-81ED-4DB2-BD59-A6C34878D82A}">
                    <a16:rowId xmlns:a16="http://schemas.microsoft.com/office/drawing/2014/main" val="3214804475"/>
                  </a:ext>
                </a:extLst>
              </a:tr>
              <a:tr h="597912">
                <a:tc>
                  <a:txBody>
                    <a:bodyPr/>
                    <a:lstStyle/>
                    <a:p>
                      <a:pPr marL="0" marR="0" algn="l">
                        <a:lnSpc>
                          <a:spcPct val="115000"/>
                        </a:lnSpc>
                        <a:spcBef>
                          <a:spcPts val="0"/>
                        </a:spcBef>
                        <a:spcAft>
                          <a:spcPts val="0"/>
                        </a:spcAft>
                      </a:pPr>
                      <a:r>
                        <a:rPr lang="en-US" sz="1400" b="1" dirty="0">
                          <a:effectLst/>
                        </a:rPr>
                        <a:t>Weight bearing</a:t>
                      </a:r>
                      <a:endParaRPr lang="en-US" sz="1400" b="1" dirty="0">
                        <a:effectLst/>
                        <a:latin typeface="Arial" panose="020B0604020202020204" pitchFamily="34" charset="0"/>
                        <a:ea typeface="Arial" panose="020B0604020202020204" pitchFamily="34" charset="0"/>
                      </a:endParaRPr>
                    </a:p>
                  </a:txBody>
                  <a:tcPr marL="54996" marR="54996" marT="54996" marB="54996"/>
                </a:tc>
                <a:tc>
                  <a:txBody>
                    <a:bodyPr/>
                    <a:lstStyle/>
                    <a:p>
                      <a:pPr marL="0" marR="0">
                        <a:lnSpc>
                          <a:spcPct val="115000"/>
                        </a:lnSpc>
                        <a:spcBef>
                          <a:spcPts val="0"/>
                        </a:spcBef>
                        <a:spcAft>
                          <a:spcPts val="0"/>
                        </a:spcAft>
                      </a:pPr>
                      <a:r>
                        <a:rPr lang="en-US" sz="1400" dirty="0">
                          <a:effectLst/>
                        </a:rPr>
                        <a:t>Must support up to 18 kg, which is the 95th percentile weight of a 3 year old (Center for Disease Control and Prevention).</a:t>
                      </a:r>
                      <a:endParaRPr lang="en-US" sz="1400" dirty="0">
                        <a:effectLst/>
                        <a:latin typeface="Arial" panose="020B0604020202020204" pitchFamily="34" charset="0"/>
                        <a:ea typeface="Arial" panose="020B0604020202020204" pitchFamily="34" charset="0"/>
                      </a:endParaRPr>
                    </a:p>
                  </a:txBody>
                  <a:tcPr marL="54996" marR="54996" marT="54996" marB="54996"/>
                </a:tc>
                <a:extLst>
                  <a:ext uri="{0D108BD9-81ED-4DB2-BD59-A6C34878D82A}">
                    <a16:rowId xmlns:a16="http://schemas.microsoft.com/office/drawing/2014/main" val="3730799342"/>
                  </a:ext>
                </a:extLst>
              </a:tr>
              <a:tr h="336158">
                <a:tc>
                  <a:txBody>
                    <a:bodyPr/>
                    <a:lstStyle/>
                    <a:p>
                      <a:pPr marL="0" marR="0" algn="l">
                        <a:lnSpc>
                          <a:spcPct val="115000"/>
                        </a:lnSpc>
                        <a:spcBef>
                          <a:spcPts val="0"/>
                        </a:spcBef>
                        <a:spcAft>
                          <a:spcPts val="0"/>
                        </a:spcAft>
                      </a:pPr>
                      <a:r>
                        <a:rPr lang="en-US" sz="1400" dirty="0">
                          <a:effectLst/>
                        </a:rPr>
                        <a:t>Cost</a:t>
                      </a:r>
                      <a:endParaRPr lang="en-US" sz="1400" dirty="0">
                        <a:effectLst/>
                        <a:latin typeface="Arial" panose="020B0604020202020204" pitchFamily="34" charset="0"/>
                        <a:ea typeface="Arial" panose="020B0604020202020204" pitchFamily="34" charset="0"/>
                      </a:endParaRPr>
                    </a:p>
                  </a:txBody>
                  <a:tcPr marL="54996" marR="54996" marT="54996" marB="54996"/>
                </a:tc>
                <a:tc>
                  <a:txBody>
                    <a:bodyPr/>
                    <a:lstStyle/>
                    <a:p>
                      <a:pPr marL="0" marR="0">
                        <a:lnSpc>
                          <a:spcPct val="115000"/>
                        </a:lnSpc>
                        <a:spcBef>
                          <a:spcPts val="0"/>
                        </a:spcBef>
                        <a:spcAft>
                          <a:spcPts val="0"/>
                        </a:spcAft>
                      </a:pPr>
                      <a:r>
                        <a:rPr lang="en-US" sz="1400">
                          <a:effectLst/>
                        </a:rPr>
                        <a:t>Less than $400 in materials </a:t>
                      </a:r>
                      <a:endParaRPr lang="en-US" sz="1400">
                        <a:effectLst/>
                        <a:latin typeface="Arial" panose="020B0604020202020204" pitchFamily="34" charset="0"/>
                        <a:ea typeface="Arial" panose="020B0604020202020204" pitchFamily="34" charset="0"/>
                      </a:endParaRPr>
                    </a:p>
                  </a:txBody>
                  <a:tcPr marL="54996" marR="54996" marT="54996" marB="54996"/>
                </a:tc>
                <a:extLst>
                  <a:ext uri="{0D108BD9-81ED-4DB2-BD59-A6C34878D82A}">
                    <a16:rowId xmlns:a16="http://schemas.microsoft.com/office/drawing/2014/main" val="2660142107"/>
                  </a:ext>
                </a:extLst>
              </a:tr>
              <a:tr h="336158">
                <a:tc>
                  <a:txBody>
                    <a:bodyPr/>
                    <a:lstStyle/>
                    <a:p>
                      <a:pPr marL="0" marR="0" algn="l">
                        <a:lnSpc>
                          <a:spcPct val="115000"/>
                        </a:lnSpc>
                        <a:spcBef>
                          <a:spcPts val="0"/>
                        </a:spcBef>
                        <a:spcAft>
                          <a:spcPts val="0"/>
                        </a:spcAft>
                      </a:pPr>
                      <a:r>
                        <a:rPr lang="en-US" sz="1400" dirty="0">
                          <a:effectLst/>
                        </a:rPr>
                        <a:t>Age</a:t>
                      </a:r>
                      <a:endParaRPr lang="en-US" sz="1400" dirty="0">
                        <a:effectLst/>
                        <a:latin typeface="Arial" panose="020B0604020202020204" pitchFamily="34" charset="0"/>
                        <a:ea typeface="Arial" panose="020B0604020202020204" pitchFamily="34" charset="0"/>
                      </a:endParaRPr>
                    </a:p>
                  </a:txBody>
                  <a:tcPr marL="54996" marR="54996" marT="54996" marB="54996"/>
                </a:tc>
                <a:tc>
                  <a:txBody>
                    <a:bodyPr/>
                    <a:lstStyle/>
                    <a:p>
                      <a:pPr marL="0" marR="0">
                        <a:lnSpc>
                          <a:spcPct val="115000"/>
                        </a:lnSpc>
                        <a:spcBef>
                          <a:spcPts val="0"/>
                        </a:spcBef>
                        <a:spcAft>
                          <a:spcPts val="0"/>
                        </a:spcAft>
                      </a:pPr>
                      <a:r>
                        <a:rPr lang="en-US" sz="1400">
                          <a:effectLst/>
                        </a:rPr>
                        <a:t>Accommodates children ages 1-3 for early intervention</a:t>
                      </a:r>
                      <a:endParaRPr lang="en-US" sz="1400">
                        <a:effectLst/>
                        <a:latin typeface="Arial" panose="020B0604020202020204" pitchFamily="34" charset="0"/>
                        <a:ea typeface="Arial" panose="020B0604020202020204" pitchFamily="34" charset="0"/>
                      </a:endParaRPr>
                    </a:p>
                  </a:txBody>
                  <a:tcPr marL="54996" marR="54996" marT="54996" marB="54996"/>
                </a:tc>
                <a:extLst>
                  <a:ext uri="{0D108BD9-81ED-4DB2-BD59-A6C34878D82A}">
                    <a16:rowId xmlns:a16="http://schemas.microsoft.com/office/drawing/2014/main" val="1011475504"/>
                  </a:ext>
                </a:extLst>
              </a:tr>
              <a:tr h="597912">
                <a:tc>
                  <a:txBody>
                    <a:bodyPr/>
                    <a:lstStyle/>
                    <a:p>
                      <a:pPr marL="0" marR="0" algn="l">
                        <a:lnSpc>
                          <a:spcPct val="115000"/>
                        </a:lnSpc>
                        <a:spcBef>
                          <a:spcPts val="0"/>
                        </a:spcBef>
                        <a:spcAft>
                          <a:spcPts val="0"/>
                        </a:spcAft>
                      </a:pPr>
                      <a:r>
                        <a:rPr lang="en-US" sz="1400" b="1" dirty="0">
                          <a:effectLst/>
                        </a:rPr>
                        <a:t>Portability</a:t>
                      </a:r>
                      <a:endParaRPr lang="en-US" sz="1400" b="1" dirty="0">
                        <a:effectLst/>
                        <a:latin typeface="Arial" panose="020B0604020202020204" pitchFamily="34" charset="0"/>
                        <a:ea typeface="Arial" panose="020B0604020202020204" pitchFamily="34" charset="0"/>
                      </a:endParaRPr>
                    </a:p>
                  </a:txBody>
                  <a:tcPr marL="54996" marR="54996" marT="54996" marB="54996"/>
                </a:tc>
                <a:tc>
                  <a:txBody>
                    <a:bodyPr/>
                    <a:lstStyle/>
                    <a:p>
                      <a:pPr marL="0" marR="0">
                        <a:lnSpc>
                          <a:spcPct val="115000"/>
                        </a:lnSpc>
                        <a:spcBef>
                          <a:spcPts val="0"/>
                        </a:spcBef>
                        <a:spcAft>
                          <a:spcPts val="0"/>
                        </a:spcAft>
                      </a:pPr>
                      <a:r>
                        <a:rPr lang="en-US" sz="1400" dirty="0">
                          <a:effectLst/>
                        </a:rPr>
                        <a:t>Weighs less than 18 kg so device can easily be moved within a home</a:t>
                      </a:r>
                      <a:endParaRPr lang="en-US" sz="1400" dirty="0">
                        <a:effectLst/>
                        <a:latin typeface="Arial" panose="020B0604020202020204" pitchFamily="34" charset="0"/>
                        <a:ea typeface="Arial" panose="020B0604020202020204" pitchFamily="34" charset="0"/>
                      </a:endParaRPr>
                    </a:p>
                  </a:txBody>
                  <a:tcPr marL="54996" marR="54996" marT="54996" marB="54996"/>
                </a:tc>
                <a:extLst>
                  <a:ext uri="{0D108BD9-81ED-4DB2-BD59-A6C34878D82A}">
                    <a16:rowId xmlns:a16="http://schemas.microsoft.com/office/drawing/2014/main" val="3976815805"/>
                  </a:ext>
                </a:extLst>
              </a:tr>
              <a:tr h="597912">
                <a:tc>
                  <a:txBody>
                    <a:bodyPr/>
                    <a:lstStyle/>
                    <a:p>
                      <a:pPr marL="0" marR="0" algn="l">
                        <a:lnSpc>
                          <a:spcPct val="115000"/>
                        </a:lnSpc>
                        <a:spcBef>
                          <a:spcPts val="0"/>
                        </a:spcBef>
                        <a:spcAft>
                          <a:spcPts val="0"/>
                        </a:spcAft>
                      </a:pPr>
                      <a:r>
                        <a:rPr lang="en-US" sz="1400" dirty="0">
                          <a:effectLst/>
                        </a:rPr>
                        <a:t>Aesthetics</a:t>
                      </a:r>
                      <a:endParaRPr lang="en-US" sz="1400" dirty="0">
                        <a:effectLst/>
                        <a:latin typeface="Arial" panose="020B0604020202020204" pitchFamily="34" charset="0"/>
                        <a:ea typeface="Arial" panose="020B0604020202020204" pitchFamily="34" charset="0"/>
                      </a:endParaRPr>
                    </a:p>
                  </a:txBody>
                  <a:tcPr marL="54996" marR="54996" marT="54996" marB="54996"/>
                </a:tc>
                <a:tc>
                  <a:txBody>
                    <a:bodyPr/>
                    <a:lstStyle/>
                    <a:p>
                      <a:pPr marL="0" marR="0">
                        <a:lnSpc>
                          <a:spcPct val="115000"/>
                        </a:lnSpc>
                        <a:spcBef>
                          <a:spcPts val="0"/>
                        </a:spcBef>
                        <a:spcAft>
                          <a:spcPts val="0"/>
                        </a:spcAft>
                      </a:pPr>
                      <a:r>
                        <a:rPr lang="en-US" sz="1400" dirty="0">
                          <a:effectLst/>
                        </a:rPr>
                        <a:t>Must have a colorful and visually appealing design geared towards young children</a:t>
                      </a:r>
                      <a:endParaRPr lang="en-US" sz="1400" dirty="0">
                        <a:effectLst/>
                        <a:latin typeface="Arial" panose="020B0604020202020204" pitchFamily="34" charset="0"/>
                        <a:ea typeface="Arial" panose="020B0604020202020204" pitchFamily="34" charset="0"/>
                      </a:endParaRPr>
                    </a:p>
                  </a:txBody>
                  <a:tcPr marL="54996" marR="54996" marT="54996" marB="54996"/>
                </a:tc>
                <a:extLst>
                  <a:ext uri="{0D108BD9-81ED-4DB2-BD59-A6C34878D82A}">
                    <a16:rowId xmlns:a16="http://schemas.microsoft.com/office/drawing/2014/main" val="3727375792"/>
                  </a:ext>
                </a:extLst>
              </a:tr>
              <a:tr h="623339">
                <a:tc>
                  <a:txBody>
                    <a:bodyPr/>
                    <a:lstStyle/>
                    <a:p>
                      <a:pPr marL="0" marR="0" algn="l">
                        <a:lnSpc>
                          <a:spcPct val="115000"/>
                        </a:lnSpc>
                        <a:spcBef>
                          <a:spcPts val="0"/>
                        </a:spcBef>
                        <a:spcAft>
                          <a:spcPts val="0"/>
                        </a:spcAft>
                      </a:pPr>
                      <a:r>
                        <a:rPr lang="en-US" sz="1400" dirty="0">
                          <a:effectLst/>
                        </a:rPr>
                        <a:t>Adjustable</a:t>
                      </a:r>
                      <a:endParaRPr lang="en-US" sz="1400" dirty="0">
                        <a:effectLst/>
                        <a:latin typeface="Arial" panose="020B0604020202020204" pitchFamily="34" charset="0"/>
                        <a:ea typeface="Arial" panose="020B0604020202020204" pitchFamily="34" charset="0"/>
                      </a:endParaRPr>
                    </a:p>
                  </a:txBody>
                  <a:tcPr marL="54996" marR="54996" marT="54996" marB="54996"/>
                </a:tc>
                <a:tc>
                  <a:txBody>
                    <a:bodyPr/>
                    <a:lstStyle/>
                    <a:p>
                      <a:pPr marL="0" marR="0">
                        <a:lnSpc>
                          <a:spcPct val="115000"/>
                        </a:lnSpc>
                        <a:spcBef>
                          <a:spcPts val="0"/>
                        </a:spcBef>
                        <a:spcAft>
                          <a:spcPts val="0"/>
                        </a:spcAft>
                      </a:pPr>
                      <a:r>
                        <a:rPr lang="en-US" sz="1400" dirty="0">
                          <a:effectLst/>
                        </a:rPr>
                        <a:t>Must be able to accommodate the height of children ages 1-3, which ranges from approximately 70 - 100 cm (Center for Disease Control and Prevention).</a:t>
                      </a:r>
                      <a:endParaRPr lang="en-US" sz="1400" dirty="0">
                        <a:effectLst/>
                        <a:latin typeface="Arial" panose="020B0604020202020204" pitchFamily="34" charset="0"/>
                        <a:ea typeface="Arial" panose="020B0604020202020204" pitchFamily="34" charset="0"/>
                      </a:endParaRPr>
                    </a:p>
                  </a:txBody>
                  <a:tcPr marL="54996" marR="54996" marT="54996" marB="54996"/>
                </a:tc>
                <a:extLst>
                  <a:ext uri="{0D108BD9-81ED-4DB2-BD59-A6C34878D82A}">
                    <a16:rowId xmlns:a16="http://schemas.microsoft.com/office/drawing/2014/main" val="2631194823"/>
                  </a:ext>
                </a:extLst>
              </a:tr>
            </a:tbl>
          </a:graphicData>
        </a:graphic>
      </p:graphicFrame>
    </p:spTree>
    <p:extLst>
      <p:ext uri="{BB962C8B-B14F-4D97-AF65-F5344CB8AC3E}">
        <p14:creationId xmlns:p14="http://schemas.microsoft.com/office/powerpoint/2010/main" val="36233755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liminary Report Presentation_Group 9" id="{7BDED06A-C423-B649-8CCE-58C05EBB3E61}" vid="{5B4D76FD-8639-D74A-94BB-B1A33677BC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AC77BB03A320447B843588D36154041" ma:contentTypeVersion="1" ma:contentTypeDescription="Create a new document." ma:contentTypeScope="" ma:versionID="f955307e2203c0a3401347c9d507fd62">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B618B6-8E5A-4EF7-8361-E788B59BE648}">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08B3C63C-C709-4D89-9B88-F65CF600E4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E9F797B-A3CA-4DBC-80F0-8A6923C24C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1185</TotalTime>
  <Words>1907</Words>
  <Application>Microsoft Macintosh PowerPoint</Application>
  <PresentationFormat>On-screen Show (4:3)</PresentationFormat>
  <Paragraphs>148</Paragraphs>
  <Slides>14</Slides>
  <Notes>13</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Georgia</vt:lpstr>
      <vt:lpstr>Office Theme</vt:lpstr>
      <vt:lpstr>Group 9  Preliminary Report</vt:lpstr>
      <vt:lpstr>Crawling assist device</vt:lpstr>
      <vt:lpstr>Gross motor skills involve large muscles related to movement of arms, legs and torso</vt:lpstr>
      <vt:lpstr>Crawling is an essential skill for infants to gain that not only allows for independent mobility, but also develops social skills and environmental awareness.</vt:lpstr>
      <vt:lpstr>PowerPoint Presentation</vt:lpstr>
      <vt:lpstr>PowerPoint Presentation</vt:lpstr>
      <vt:lpstr>Need Statement</vt:lpstr>
      <vt:lpstr>Project Scope</vt:lpstr>
      <vt:lpstr>Design Requirements</vt:lpstr>
      <vt:lpstr>PowerPoint Presentation</vt:lpstr>
      <vt:lpstr>PowerPoint Presentation</vt:lpstr>
      <vt:lpstr>Organization of team responsibilities</vt:lpstr>
      <vt:lpstr>Thank you! Questions?</vt:lpstr>
      <vt:lpstr>Works Cited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 9  Preliminary Report</dc:title>
  <dc:creator>Lauer, Katherine</dc:creator>
  <cp:lastModifiedBy>Lauer, Katherine</cp:lastModifiedBy>
  <cp:revision>48</cp:revision>
  <dcterms:created xsi:type="dcterms:W3CDTF">2019-10-06T14:19:21Z</dcterms:created>
  <dcterms:modified xsi:type="dcterms:W3CDTF">2019-10-09T15:12:32Z</dcterms:modified>
</cp:coreProperties>
</file>