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4"/>
    <p:sldMasterId id="2147483844" r:id="rId5"/>
  </p:sldMasterIdLst>
  <p:notesMasterIdLst>
    <p:notesMasterId r:id="rId37"/>
  </p:notesMasterIdLst>
  <p:handoutMasterIdLst>
    <p:handoutMasterId r:id="rId38"/>
  </p:handoutMasterIdLst>
  <p:sldIdLst>
    <p:sldId id="256" r:id="rId6"/>
    <p:sldId id="285" r:id="rId7"/>
    <p:sldId id="268" r:id="rId8"/>
    <p:sldId id="277" r:id="rId9"/>
    <p:sldId id="299" r:id="rId10"/>
    <p:sldId id="270" r:id="rId11"/>
    <p:sldId id="265" r:id="rId12"/>
    <p:sldId id="275" r:id="rId13"/>
    <p:sldId id="283" r:id="rId14"/>
    <p:sldId id="274" r:id="rId15"/>
    <p:sldId id="273" r:id="rId16"/>
    <p:sldId id="281" r:id="rId17"/>
    <p:sldId id="280" r:id="rId18"/>
    <p:sldId id="286" r:id="rId19"/>
    <p:sldId id="292" r:id="rId20"/>
    <p:sldId id="287" r:id="rId21"/>
    <p:sldId id="293" r:id="rId22"/>
    <p:sldId id="289" r:id="rId23"/>
    <p:sldId id="294" r:id="rId24"/>
    <p:sldId id="278" r:id="rId25"/>
    <p:sldId id="279" r:id="rId26"/>
    <p:sldId id="290" r:id="rId27"/>
    <p:sldId id="291" r:id="rId28"/>
    <p:sldId id="276" r:id="rId29"/>
    <p:sldId id="271" r:id="rId30"/>
    <p:sldId id="282" r:id="rId31"/>
    <p:sldId id="295" r:id="rId32"/>
    <p:sldId id="298" r:id="rId33"/>
    <p:sldId id="272" r:id="rId34"/>
    <p:sldId id="284" r:id="rId35"/>
    <p:sldId id="26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D436F2B-9FCB-AC4F-8398-C6F503D122E0}">
          <p14:sldIdLst>
            <p14:sldId id="256"/>
            <p14:sldId id="285"/>
            <p14:sldId id="268"/>
            <p14:sldId id="277"/>
            <p14:sldId id="299"/>
            <p14:sldId id="270"/>
            <p14:sldId id="265"/>
            <p14:sldId id="275"/>
            <p14:sldId id="283"/>
            <p14:sldId id="274"/>
            <p14:sldId id="273"/>
            <p14:sldId id="281"/>
            <p14:sldId id="280"/>
            <p14:sldId id="286"/>
            <p14:sldId id="292"/>
            <p14:sldId id="287"/>
            <p14:sldId id="293"/>
            <p14:sldId id="289"/>
            <p14:sldId id="294"/>
            <p14:sldId id="278"/>
            <p14:sldId id="279"/>
            <p14:sldId id="290"/>
            <p14:sldId id="291"/>
            <p14:sldId id="276"/>
            <p14:sldId id="271"/>
            <p14:sldId id="282"/>
            <p14:sldId id="295"/>
            <p14:sldId id="298"/>
            <p14:sldId id="272"/>
            <p14:sldId id="284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ckman, Lauren" initials="PL" lastIdx="2" clrIdx="0">
    <p:extLst>
      <p:ext uri="{19B8F6BF-5375-455C-9EA6-DF929625EA0E}">
        <p15:presenceInfo xmlns:p15="http://schemas.microsoft.com/office/powerpoint/2012/main" userId="S::lpickman@wustl.edu::410d2068-796e-479c-8ab8-efabe4acf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6"/>
    <a:srgbClr val="73FEFF"/>
    <a:srgbClr val="CCCCCC"/>
    <a:srgbClr val="9BCAC9"/>
    <a:srgbClr val="FF7E79"/>
    <a:srgbClr val="FFFD78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56726"/>
  </p:normalViewPr>
  <p:slideViewPr>
    <p:cSldViewPr snapToGrid="0" snapToObjects="1">
      <p:cViewPr varScale="1">
        <p:scale>
          <a:sx n="51" d="100"/>
          <a:sy n="51" d="100"/>
        </p:scale>
        <p:origin x="20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84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210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6BC3F-8EA3-364A-ABF7-0279D4EB6190}" type="doc">
      <dgm:prSet loTypeId="urn:microsoft.com/office/officeart/2005/8/layout/process4" loCatId="icon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FBD81760-90C0-6542-97CD-4CAC76862254}">
      <dgm:prSet phldrT="[Text]"/>
      <dgm:spPr/>
      <dgm:t>
        <a:bodyPr/>
        <a:lstStyle/>
        <a:p>
          <a:r>
            <a:rPr lang="en-US" dirty="0"/>
            <a:t>Project Changes</a:t>
          </a:r>
        </a:p>
      </dgm:t>
    </dgm:pt>
    <dgm:pt modelId="{B53264AB-9F01-CF44-ACE7-F7085899934F}" type="parTrans" cxnId="{A9577CD0-4744-9B45-93DA-6CEF86783F07}">
      <dgm:prSet/>
      <dgm:spPr/>
      <dgm:t>
        <a:bodyPr/>
        <a:lstStyle/>
        <a:p>
          <a:endParaRPr lang="en-US"/>
        </a:p>
      </dgm:t>
    </dgm:pt>
    <dgm:pt modelId="{C65C4EC8-D2D9-634F-9382-03B08C2A586B}" type="sibTrans" cxnId="{A9577CD0-4744-9B45-93DA-6CEF86783F07}">
      <dgm:prSet/>
      <dgm:spPr/>
      <dgm:t>
        <a:bodyPr/>
        <a:lstStyle/>
        <a:p>
          <a:endParaRPr lang="en-US"/>
        </a:p>
      </dgm:t>
    </dgm:pt>
    <dgm:pt modelId="{679877C1-A548-D94C-9874-05416451772D}">
      <dgm:prSet phldrT="[Text]"/>
      <dgm:spPr/>
      <dgm:t>
        <a:bodyPr/>
        <a:lstStyle/>
        <a:p>
          <a:r>
            <a:rPr lang="en-US" dirty="0"/>
            <a:t>Design Alternatives and Analysis</a:t>
          </a:r>
        </a:p>
      </dgm:t>
    </dgm:pt>
    <dgm:pt modelId="{1B33676F-671E-AE47-BABD-29E852EEF2A9}" type="parTrans" cxnId="{5AC1C222-5E89-294A-8467-6E2E9808023A}">
      <dgm:prSet/>
      <dgm:spPr/>
      <dgm:t>
        <a:bodyPr/>
        <a:lstStyle/>
        <a:p>
          <a:endParaRPr lang="en-US"/>
        </a:p>
      </dgm:t>
    </dgm:pt>
    <dgm:pt modelId="{FA0F680D-5E57-0E4F-9F50-1B1F7DDB317E}" type="sibTrans" cxnId="{5AC1C222-5E89-294A-8467-6E2E9808023A}">
      <dgm:prSet/>
      <dgm:spPr/>
      <dgm:t>
        <a:bodyPr/>
        <a:lstStyle/>
        <a:p>
          <a:endParaRPr lang="en-US"/>
        </a:p>
      </dgm:t>
    </dgm:pt>
    <dgm:pt modelId="{7A5AD574-EEA7-0847-84EE-586688327CF6}">
      <dgm:prSet phldrT="[Text]"/>
      <dgm:spPr/>
      <dgm:t>
        <a:bodyPr/>
        <a:lstStyle/>
        <a:p>
          <a:r>
            <a:rPr lang="en-US" dirty="0"/>
            <a:t>Chosen Solution</a:t>
          </a:r>
        </a:p>
      </dgm:t>
    </dgm:pt>
    <dgm:pt modelId="{2FD0F4DC-EA4E-784F-A2DF-6A7206F18294}" type="parTrans" cxnId="{4C8B6078-B286-CE4C-93C6-06C6DD21E5F6}">
      <dgm:prSet/>
      <dgm:spPr/>
      <dgm:t>
        <a:bodyPr/>
        <a:lstStyle/>
        <a:p>
          <a:endParaRPr lang="en-US"/>
        </a:p>
      </dgm:t>
    </dgm:pt>
    <dgm:pt modelId="{7DEC62DB-745F-D547-A2E9-C0F7635997D4}" type="sibTrans" cxnId="{4C8B6078-B286-CE4C-93C6-06C6DD21E5F6}">
      <dgm:prSet/>
      <dgm:spPr/>
      <dgm:t>
        <a:bodyPr/>
        <a:lstStyle/>
        <a:p>
          <a:endParaRPr lang="en-US"/>
        </a:p>
      </dgm:t>
    </dgm:pt>
    <dgm:pt modelId="{814AE851-3F3B-1145-9490-0A53578138CF}" type="pres">
      <dgm:prSet presAssocID="{7AC6BC3F-8EA3-364A-ABF7-0279D4EB6190}" presName="Name0" presStyleCnt="0">
        <dgm:presLayoutVars>
          <dgm:dir/>
          <dgm:animLvl val="lvl"/>
          <dgm:resizeHandles val="exact"/>
        </dgm:presLayoutVars>
      </dgm:prSet>
      <dgm:spPr/>
    </dgm:pt>
    <dgm:pt modelId="{63D6263D-F1C3-C348-985D-3D3AFF41E9B9}" type="pres">
      <dgm:prSet presAssocID="{7A5AD574-EEA7-0847-84EE-586688327CF6}" presName="boxAndChildren" presStyleCnt="0"/>
      <dgm:spPr/>
    </dgm:pt>
    <dgm:pt modelId="{D6AC5AA6-E251-7743-9742-7D39834F7BAC}" type="pres">
      <dgm:prSet presAssocID="{7A5AD574-EEA7-0847-84EE-586688327CF6}" presName="parentTextBox" presStyleLbl="node1" presStyleIdx="0" presStyleCnt="3"/>
      <dgm:spPr/>
    </dgm:pt>
    <dgm:pt modelId="{B8B0035A-0141-EE4E-80F7-327E3CCFE11A}" type="pres">
      <dgm:prSet presAssocID="{FA0F680D-5E57-0E4F-9F50-1B1F7DDB317E}" presName="sp" presStyleCnt="0"/>
      <dgm:spPr/>
    </dgm:pt>
    <dgm:pt modelId="{2E373780-7FC9-BA4E-A17D-604282B2EBBE}" type="pres">
      <dgm:prSet presAssocID="{679877C1-A548-D94C-9874-05416451772D}" presName="arrowAndChildren" presStyleCnt="0"/>
      <dgm:spPr/>
    </dgm:pt>
    <dgm:pt modelId="{5FCC7FE5-F8BD-AF4F-A1CE-5C7E03075A88}" type="pres">
      <dgm:prSet presAssocID="{679877C1-A548-D94C-9874-05416451772D}" presName="parentTextArrow" presStyleLbl="node1" presStyleIdx="1" presStyleCnt="3"/>
      <dgm:spPr/>
    </dgm:pt>
    <dgm:pt modelId="{F1DC99B4-7508-1E49-ADAC-C537C50D98FA}" type="pres">
      <dgm:prSet presAssocID="{C65C4EC8-D2D9-634F-9382-03B08C2A586B}" presName="sp" presStyleCnt="0"/>
      <dgm:spPr/>
    </dgm:pt>
    <dgm:pt modelId="{71F1B66E-BDA5-3442-9D03-E87F6C8069A1}" type="pres">
      <dgm:prSet presAssocID="{FBD81760-90C0-6542-97CD-4CAC76862254}" presName="arrowAndChildren" presStyleCnt="0"/>
      <dgm:spPr/>
    </dgm:pt>
    <dgm:pt modelId="{9465C81F-9B20-4440-89DE-A480017B6392}" type="pres">
      <dgm:prSet presAssocID="{FBD81760-90C0-6542-97CD-4CAC76862254}" presName="parentTextArrow" presStyleLbl="node1" presStyleIdx="2" presStyleCnt="3"/>
      <dgm:spPr/>
    </dgm:pt>
  </dgm:ptLst>
  <dgm:cxnLst>
    <dgm:cxn modelId="{C151AF13-856E-504B-8566-AB1B3DC8484C}" type="presOf" srcId="{FBD81760-90C0-6542-97CD-4CAC76862254}" destId="{9465C81F-9B20-4440-89DE-A480017B6392}" srcOrd="0" destOrd="0" presId="urn:microsoft.com/office/officeart/2005/8/layout/process4"/>
    <dgm:cxn modelId="{5AC1C222-5E89-294A-8467-6E2E9808023A}" srcId="{7AC6BC3F-8EA3-364A-ABF7-0279D4EB6190}" destId="{679877C1-A548-D94C-9874-05416451772D}" srcOrd="1" destOrd="0" parTransId="{1B33676F-671E-AE47-BABD-29E852EEF2A9}" sibTransId="{FA0F680D-5E57-0E4F-9F50-1B1F7DDB317E}"/>
    <dgm:cxn modelId="{9518936B-305E-494D-B28F-A03A94459938}" type="presOf" srcId="{7A5AD574-EEA7-0847-84EE-586688327CF6}" destId="{D6AC5AA6-E251-7743-9742-7D39834F7BAC}" srcOrd="0" destOrd="0" presId="urn:microsoft.com/office/officeart/2005/8/layout/process4"/>
    <dgm:cxn modelId="{4C8B6078-B286-CE4C-93C6-06C6DD21E5F6}" srcId="{7AC6BC3F-8EA3-364A-ABF7-0279D4EB6190}" destId="{7A5AD574-EEA7-0847-84EE-586688327CF6}" srcOrd="2" destOrd="0" parTransId="{2FD0F4DC-EA4E-784F-A2DF-6A7206F18294}" sibTransId="{7DEC62DB-745F-D547-A2E9-C0F7635997D4}"/>
    <dgm:cxn modelId="{79AA8894-8126-FB4C-B466-2E8A5F7411BF}" type="presOf" srcId="{679877C1-A548-D94C-9874-05416451772D}" destId="{5FCC7FE5-F8BD-AF4F-A1CE-5C7E03075A88}" srcOrd="0" destOrd="0" presId="urn:microsoft.com/office/officeart/2005/8/layout/process4"/>
    <dgm:cxn modelId="{A9577CD0-4744-9B45-93DA-6CEF86783F07}" srcId="{7AC6BC3F-8EA3-364A-ABF7-0279D4EB6190}" destId="{FBD81760-90C0-6542-97CD-4CAC76862254}" srcOrd="0" destOrd="0" parTransId="{B53264AB-9F01-CF44-ACE7-F7085899934F}" sibTransId="{C65C4EC8-D2D9-634F-9382-03B08C2A586B}"/>
    <dgm:cxn modelId="{3C2389DD-7D67-3241-93E6-9D950AA800D4}" type="presOf" srcId="{7AC6BC3F-8EA3-364A-ABF7-0279D4EB6190}" destId="{814AE851-3F3B-1145-9490-0A53578138CF}" srcOrd="0" destOrd="0" presId="urn:microsoft.com/office/officeart/2005/8/layout/process4"/>
    <dgm:cxn modelId="{343D9981-AA3F-4E4B-B6A1-2B2C5B515EDA}" type="presParOf" srcId="{814AE851-3F3B-1145-9490-0A53578138CF}" destId="{63D6263D-F1C3-C348-985D-3D3AFF41E9B9}" srcOrd="0" destOrd="0" presId="urn:microsoft.com/office/officeart/2005/8/layout/process4"/>
    <dgm:cxn modelId="{59783911-7238-BF45-AA40-1BCC53B90E09}" type="presParOf" srcId="{63D6263D-F1C3-C348-985D-3D3AFF41E9B9}" destId="{D6AC5AA6-E251-7743-9742-7D39834F7BAC}" srcOrd="0" destOrd="0" presId="urn:microsoft.com/office/officeart/2005/8/layout/process4"/>
    <dgm:cxn modelId="{8FA66AB5-DBA7-2146-816B-2D3FAF0286D0}" type="presParOf" srcId="{814AE851-3F3B-1145-9490-0A53578138CF}" destId="{B8B0035A-0141-EE4E-80F7-327E3CCFE11A}" srcOrd="1" destOrd="0" presId="urn:microsoft.com/office/officeart/2005/8/layout/process4"/>
    <dgm:cxn modelId="{E58634A8-CCC9-EF42-B15A-14A9D7568C70}" type="presParOf" srcId="{814AE851-3F3B-1145-9490-0A53578138CF}" destId="{2E373780-7FC9-BA4E-A17D-604282B2EBBE}" srcOrd="2" destOrd="0" presId="urn:microsoft.com/office/officeart/2005/8/layout/process4"/>
    <dgm:cxn modelId="{3CB00EBF-EED9-914D-B239-89451F608FBB}" type="presParOf" srcId="{2E373780-7FC9-BA4E-A17D-604282B2EBBE}" destId="{5FCC7FE5-F8BD-AF4F-A1CE-5C7E03075A88}" srcOrd="0" destOrd="0" presId="urn:microsoft.com/office/officeart/2005/8/layout/process4"/>
    <dgm:cxn modelId="{EDCEB59F-BFF5-164B-8439-4550375A35B0}" type="presParOf" srcId="{814AE851-3F3B-1145-9490-0A53578138CF}" destId="{F1DC99B4-7508-1E49-ADAC-C537C50D98FA}" srcOrd="3" destOrd="0" presId="urn:microsoft.com/office/officeart/2005/8/layout/process4"/>
    <dgm:cxn modelId="{1EBC50AE-1652-2A4C-B990-0421C1480DE6}" type="presParOf" srcId="{814AE851-3F3B-1145-9490-0A53578138CF}" destId="{71F1B66E-BDA5-3442-9D03-E87F6C8069A1}" srcOrd="4" destOrd="0" presId="urn:microsoft.com/office/officeart/2005/8/layout/process4"/>
    <dgm:cxn modelId="{591DDF7F-E396-B546-986F-B65113CF819C}" type="presParOf" srcId="{71F1B66E-BDA5-3442-9D03-E87F6C8069A1}" destId="{9465C81F-9B20-4440-89DE-A480017B639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DB2D7-631E-9048-A7B7-B91B9D766621}" type="doc">
      <dgm:prSet loTypeId="urn:microsoft.com/office/officeart/2005/8/layout/hierarchy4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478D553-257B-D64A-AC6B-190D25A3CC3D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0" i="0" dirty="0">
              <a:latin typeface="Franklin Gothic Medium" panose="020B0603020102020204" pitchFamily="34" charset="0"/>
            </a:rPr>
            <a:t>DIY Inspired Solutions</a:t>
          </a:r>
        </a:p>
      </dgm:t>
    </dgm:pt>
    <dgm:pt modelId="{A90A530A-E656-5C43-8C7A-9A8558B72C03}" type="parTrans" cxnId="{4CC6921D-CF28-5048-BE6F-6BDE5BA2DDAD}">
      <dgm:prSet/>
      <dgm:spPr/>
      <dgm:t>
        <a:bodyPr/>
        <a:lstStyle/>
        <a:p>
          <a:endParaRPr lang="en-US"/>
        </a:p>
      </dgm:t>
    </dgm:pt>
    <dgm:pt modelId="{93C73D39-7188-BE44-A24D-91387AF42ADA}" type="sibTrans" cxnId="{4CC6921D-CF28-5048-BE6F-6BDE5BA2DDAD}">
      <dgm:prSet/>
      <dgm:spPr/>
      <dgm:t>
        <a:bodyPr/>
        <a:lstStyle/>
        <a:p>
          <a:endParaRPr lang="en-US"/>
        </a:p>
      </dgm:t>
    </dgm:pt>
    <dgm:pt modelId="{5BE87D03-4547-5F4F-BDA1-0A06E0F47225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0" i="0" dirty="0">
              <a:latin typeface="Franklin Gothic Medium" panose="020B0603020102020204" pitchFamily="34" charset="0"/>
            </a:rPr>
            <a:t>Trunk Support on Wheels</a:t>
          </a:r>
        </a:p>
      </dgm:t>
    </dgm:pt>
    <dgm:pt modelId="{6FF4B356-EAEE-3C44-BF18-5B037AA9807D}" type="parTrans" cxnId="{573A281F-22F1-9D40-A2CB-DAF6F935875B}">
      <dgm:prSet/>
      <dgm:spPr/>
      <dgm:t>
        <a:bodyPr/>
        <a:lstStyle/>
        <a:p>
          <a:endParaRPr lang="en-US"/>
        </a:p>
      </dgm:t>
    </dgm:pt>
    <dgm:pt modelId="{AEE315BF-C5C1-1C4A-854D-3C36BFAADF06}" type="sibTrans" cxnId="{573A281F-22F1-9D40-A2CB-DAF6F935875B}">
      <dgm:prSet/>
      <dgm:spPr/>
      <dgm:t>
        <a:bodyPr/>
        <a:lstStyle/>
        <a:p>
          <a:endParaRPr lang="en-US"/>
        </a:p>
      </dgm:t>
    </dgm:pt>
    <dgm:pt modelId="{B4A655A0-4DE8-9F42-98A3-60C5EC8B1300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lnSpc>
              <a:spcPct val="90000"/>
            </a:lnSpc>
            <a:buFont typeface="+mj-lt"/>
            <a:buAutoNum type="arabicPeriod"/>
          </a:pPr>
          <a:endParaRPr lang="en-US" sz="1800" dirty="0">
            <a:solidFill>
              <a:schemeClr val="accent3">
                <a:lumMod val="50000"/>
              </a:schemeClr>
            </a:solidFill>
          </a:endParaRPr>
        </a:p>
        <a:p>
          <a:pPr algn="ctr">
            <a:lnSpc>
              <a:spcPct val="100000"/>
            </a:lnSpc>
            <a:buFont typeface="+mj-lt"/>
            <a:buAutoNum type="arabicPeriod"/>
          </a:pPr>
          <a:r>
            <a:rPr lang="en-US" sz="1800" dirty="0">
              <a:solidFill>
                <a:schemeClr val="accent3">
                  <a:lumMod val="50000"/>
                </a:schemeClr>
              </a:solidFill>
            </a:rPr>
            <a:t>Modified Skateboard</a:t>
          </a:r>
        </a:p>
        <a:p>
          <a:pPr algn="l">
            <a:lnSpc>
              <a:spcPct val="90000"/>
            </a:lnSpc>
            <a:buFont typeface="+mj-lt"/>
            <a:buAutoNum type="arabicPeriod"/>
          </a:pPr>
          <a:endParaRPr lang="en-US" sz="1800" dirty="0">
            <a:solidFill>
              <a:schemeClr val="accent3">
                <a:lumMod val="50000"/>
              </a:schemeClr>
            </a:solidFill>
          </a:endParaRPr>
        </a:p>
      </dgm:t>
    </dgm:pt>
    <dgm:pt modelId="{A79DE27C-A36F-9A4A-B950-EE4B3F890661}" type="parTrans" cxnId="{B2977446-3885-FD4F-BB13-E440D1AE63E9}">
      <dgm:prSet/>
      <dgm:spPr/>
      <dgm:t>
        <a:bodyPr/>
        <a:lstStyle/>
        <a:p>
          <a:endParaRPr lang="en-US"/>
        </a:p>
      </dgm:t>
    </dgm:pt>
    <dgm:pt modelId="{49A0CFE2-F73B-034A-86DC-5A09F206EF6C}" type="sibTrans" cxnId="{B2977446-3885-FD4F-BB13-E440D1AE63E9}">
      <dgm:prSet/>
      <dgm:spPr/>
      <dgm:t>
        <a:bodyPr/>
        <a:lstStyle/>
        <a:p>
          <a:endParaRPr lang="en-US"/>
        </a:p>
      </dgm:t>
    </dgm:pt>
    <dgm:pt modelId="{8ACBCFF1-B380-E843-BBF0-A2EBD21252CB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0" i="0" dirty="0">
              <a:latin typeface="Franklin Gothic Medium" panose="020B0603020102020204" pitchFamily="34" charset="0"/>
            </a:rPr>
            <a:t>Sensor-Feedback System</a:t>
          </a:r>
        </a:p>
      </dgm:t>
    </dgm:pt>
    <dgm:pt modelId="{3E7D70F4-E951-D846-A0D7-94CE11BD5DD1}" type="parTrans" cxnId="{C23BC92F-5A67-E248-9758-F53F00EAF715}">
      <dgm:prSet/>
      <dgm:spPr/>
      <dgm:t>
        <a:bodyPr/>
        <a:lstStyle/>
        <a:p>
          <a:endParaRPr lang="en-US"/>
        </a:p>
      </dgm:t>
    </dgm:pt>
    <dgm:pt modelId="{C4342B0F-0557-2847-B269-6E71B1F963F9}" type="sibTrans" cxnId="{C23BC92F-5A67-E248-9758-F53F00EAF715}">
      <dgm:prSet/>
      <dgm:spPr/>
      <dgm:t>
        <a:bodyPr/>
        <a:lstStyle/>
        <a:p>
          <a:endParaRPr lang="en-US"/>
        </a:p>
      </dgm:t>
    </dgm:pt>
    <dgm:pt modelId="{AB44A85B-4D86-AF4E-B397-1026840ACF7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800" dirty="0">
              <a:solidFill>
                <a:schemeClr val="accent3">
                  <a:lumMod val="50000"/>
                </a:schemeClr>
              </a:solidFill>
            </a:rPr>
            <a:t>Motion Sensor Suit</a:t>
          </a:r>
        </a:p>
      </dgm:t>
    </dgm:pt>
    <dgm:pt modelId="{AE0BD7E4-6780-4C43-AC57-872BA0DA0249}" type="parTrans" cxnId="{9BC545DA-BD87-9C46-9658-337B94195370}">
      <dgm:prSet/>
      <dgm:spPr/>
      <dgm:t>
        <a:bodyPr/>
        <a:lstStyle/>
        <a:p>
          <a:endParaRPr lang="en-US"/>
        </a:p>
      </dgm:t>
    </dgm:pt>
    <dgm:pt modelId="{825EEA24-05AD-AC48-8477-C07187A4C2EA}" type="sibTrans" cxnId="{9BC545DA-BD87-9C46-9658-337B94195370}">
      <dgm:prSet/>
      <dgm:spPr/>
      <dgm:t>
        <a:bodyPr/>
        <a:lstStyle/>
        <a:p>
          <a:endParaRPr lang="en-US"/>
        </a:p>
      </dgm:t>
    </dgm:pt>
    <dgm:pt modelId="{98CD26A1-84EF-0246-8DE0-ECB0BE59EC5F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0" i="0" dirty="0">
              <a:latin typeface="Franklin Gothic Medium" panose="020B0603020102020204" pitchFamily="34" charset="0"/>
            </a:rPr>
            <a:t>Robotic</a:t>
          </a:r>
        </a:p>
      </dgm:t>
    </dgm:pt>
    <dgm:pt modelId="{96A33F09-5682-1448-B097-191EB1EF3287}" type="parTrans" cxnId="{AB9B9321-C7D8-7445-A26F-265005400CD4}">
      <dgm:prSet/>
      <dgm:spPr/>
      <dgm:t>
        <a:bodyPr/>
        <a:lstStyle/>
        <a:p>
          <a:endParaRPr lang="en-US"/>
        </a:p>
      </dgm:t>
    </dgm:pt>
    <dgm:pt modelId="{A421788E-5917-254D-9BEF-3C54257A99FF}" type="sibTrans" cxnId="{AB9B9321-C7D8-7445-A26F-265005400CD4}">
      <dgm:prSet/>
      <dgm:spPr/>
      <dgm:t>
        <a:bodyPr/>
        <a:lstStyle/>
        <a:p>
          <a:endParaRPr lang="en-US"/>
        </a:p>
      </dgm:t>
    </dgm:pt>
    <dgm:pt modelId="{9B47B3C1-7205-2B46-AA20-19B7DA540EE0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0" i="0" dirty="0">
              <a:latin typeface="Franklin Gothic Medium" panose="020B0603020102020204" pitchFamily="34" charset="0"/>
            </a:rPr>
            <a:t>Suspension</a:t>
          </a:r>
        </a:p>
      </dgm:t>
    </dgm:pt>
    <dgm:pt modelId="{52B3B7DC-0776-D445-8E50-CC87E7417AF2}" type="parTrans" cxnId="{3632128D-5DB2-D240-BBA9-6855468BBB64}">
      <dgm:prSet/>
      <dgm:spPr/>
      <dgm:t>
        <a:bodyPr/>
        <a:lstStyle/>
        <a:p>
          <a:endParaRPr lang="en-US"/>
        </a:p>
      </dgm:t>
    </dgm:pt>
    <dgm:pt modelId="{93CB4CBD-639A-5D49-8E3C-EB25F81C06D8}" type="sibTrans" cxnId="{3632128D-5DB2-D240-BBA9-6855468BBB64}">
      <dgm:prSet/>
      <dgm:spPr/>
      <dgm:t>
        <a:bodyPr/>
        <a:lstStyle/>
        <a:p>
          <a:endParaRPr lang="en-US"/>
        </a:p>
      </dgm:t>
    </dgm:pt>
    <dgm:pt modelId="{8192D1BF-4D3B-5447-80E6-8D9093F894A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800" dirty="0">
              <a:solidFill>
                <a:schemeClr val="accent3">
                  <a:lumMod val="50000"/>
                </a:schemeClr>
              </a:solidFill>
            </a:rPr>
            <a:t>Automated Leg Exoskeleton</a:t>
          </a:r>
        </a:p>
      </dgm:t>
    </dgm:pt>
    <dgm:pt modelId="{8464660C-A5BE-B549-8335-0D5F48CFF010}" type="parTrans" cxnId="{3DC7834E-A681-4844-96B6-0A38490AE7A4}">
      <dgm:prSet/>
      <dgm:spPr/>
      <dgm:t>
        <a:bodyPr/>
        <a:lstStyle/>
        <a:p>
          <a:endParaRPr lang="en-US"/>
        </a:p>
      </dgm:t>
    </dgm:pt>
    <dgm:pt modelId="{F6F66974-6F2D-B848-BE40-7E62C7881775}" type="sibTrans" cxnId="{3DC7834E-A681-4844-96B6-0A38490AE7A4}">
      <dgm:prSet/>
      <dgm:spPr/>
      <dgm:t>
        <a:bodyPr/>
        <a:lstStyle/>
        <a:p>
          <a:endParaRPr lang="en-US"/>
        </a:p>
      </dgm:t>
    </dgm:pt>
    <dgm:pt modelId="{6928E9AB-74BE-8840-AA3D-3249F2988E4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800" dirty="0">
              <a:solidFill>
                <a:schemeClr val="accent3">
                  <a:lumMod val="50000"/>
                </a:schemeClr>
              </a:solidFill>
            </a:rPr>
            <a:t>Multi-Point Bungee System</a:t>
          </a:r>
        </a:p>
      </dgm:t>
    </dgm:pt>
    <dgm:pt modelId="{BD9C4F28-ECA5-5F46-85AC-3DBF055EAD97}" type="parTrans" cxnId="{2643B253-1EEB-B544-81D6-B6AB2477CC0F}">
      <dgm:prSet/>
      <dgm:spPr/>
      <dgm:t>
        <a:bodyPr/>
        <a:lstStyle/>
        <a:p>
          <a:endParaRPr lang="en-US"/>
        </a:p>
      </dgm:t>
    </dgm:pt>
    <dgm:pt modelId="{C1AC53C3-282B-7D4E-93B5-0C8D0B26D8D2}" type="sibTrans" cxnId="{2643B253-1EEB-B544-81D6-B6AB2477CC0F}">
      <dgm:prSet/>
      <dgm:spPr/>
      <dgm:t>
        <a:bodyPr/>
        <a:lstStyle/>
        <a:p>
          <a:endParaRPr lang="en-US"/>
        </a:p>
      </dgm:t>
    </dgm:pt>
    <dgm:pt modelId="{2DDBE4DE-F491-CD49-AEE9-70EF15D70BB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accent3">
                  <a:lumMod val="50000"/>
                </a:schemeClr>
              </a:solidFill>
            </a:rPr>
            <a:t>Foam Roller</a:t>
          </a:r>
        </a:p>
      </dgm:t>
    </dgm:pt>
    <dgm:pt modelId="{D68C25CA-4B49-1D41-8D01-94859EF52A02}" type="sibTrans" cxnId="{DE826B30-5F41-524A-BEA4-579F25A9EA47}">
      <dgm:prSet/>
      <dgm:spPr/>
      <dgm:t>
        <a:bodyPr/>
        <a:lstStyle/>
        <a:p>
          <a:endParaRPr lang="en-US"/>
        </a:p>
      </dgm:t>
    </dgm:pt>
    <dgm:pt modelId="{E18D983E-FB82-A443-9674-75137723E2DA}" type="parTrans" cxnId="{DE826B30-5F41-524A-BEA4-579F25A9EA47}">
      <dgm:prSet/>
      <dgm:spPr/>
      <dgm:t>
        <a:bodyPr/>
        <a:lstStyle/>
        <a:p>
          <a:endParaRPr lang="en-US"/>
        </a:p>
      </dgm:t>
    </dgm:pt>
    <dgm:pt modelId="{503F4EA3-6452-964A-9D18-B255D8BCE54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accent3">
                  <a:lumMod val="50000"/>
                </a:schemeClr>
              </a:solidFill>
            </a:rPr>
            <a:t>Hand-Held Sling</a:t>
          </a:r>
        </a:p>
      </dgm:t>
    </dgm:pt>
    <dgm:pt modelId="{14866DA1-3991-1C41-AD4A-BD1F2303ED86}" type="parTrans" cxnId="{CEE72111-22B1-0542-8633-4794E1F6850B}">
      <dgm:prSet/>
      <dgm:spPr/>
      <dgm:t>
        <a:bodyPr/>
        <a:lstStyle/>
        <a:p>
          <a:endParaRPr lang="en-US"/>
        </a:p>
      </dgm:t>
    </dgm:pt>
    <dgm:pt modelId="{B26AD8B7-E781-CF4C-B8EE-EC86198526FE}" type="sibTrans" cxnId="{CEE72111-22B1-0542-8633-4794E1F6850B}">
      <dgm:prSet/>
      <dgm:spPr/>
      <dgm:t>
        <a:bodyPr/>
        <a:lstStyle/>
        <a:p>
          <a:endParaRPr lang="en-US"/>
        </a:p>
      </dgm:t>
    </dgm:pt>
    <dgm:pt modelId="{AA5D4C42-1DC5-6A4D-9E6A-31978395725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accent3">
                  <a:lumMod val="50000"/>
                </a:schemeClr>
              </a:solidFill>
            </a:rPr>
            <a:t>Table Support</a:t>
          </a:r>
        </a:p>
      </dgm:t>
    </dgm:pt>
    <dgm:pt modelId="{5515430B-8AB0-A247-B820-0F7C2E6AB77C}" type="parTrans" cxnId="{6DB42B75-0775-0340-91FB-352593D9BF8F}">
      <dgm:prSet/>
      <dgm:spPr/>
      <dgm:t>
        <a:bodyPr/>
        <a:lstStyle/>
        <a:p>
          <a:endParaRPr lang="en-US"/>
        </a:p>
      </dgm:t>
    </dgm:pt>
    <dgm:pt modelId="{7FD94EB1-E405-2C4C-ABCA-3510D7921674}" type="sibTrans" cxnId="{6DB42B75-0775-0340-91FB-352593D9BF8F}">
      <dgm:prSet/>
      <dgm:spPr/>
      <dgm:t>
        <a:bodyPr/>
        <a:lstStyle/>
        <a:p>
          <a:endParaRPr lang="en-US"/>
        </a:p>
      </dgm:t>
    </dgm:pt>
    <dgm:pt modelId="{1E0361D5-2393-4347-ACC3-2D18D7F02D2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accent3">
                  <a:lumMod val="50000"/>
                </a:schemeClr>
              </a:solidFill>
            </a:rPr>
            <a:t>Neoprene Sling</a:t>
          </a:r>
        </a:p>
      </dgm:t>
    </dgm:pt>
    <dgm:pt modelId="{ED23E399-C1CA-7E4A-9101-701CDDCA81F8}" type="parTrans" cxnId="{E6FE5F36-20CA-4B40-8AF5-1F7346B406BC}">
      <dgm:prSet/>
      <dgm:spPr/>
      <dgm:t>
        <a:bodyPr/>
        <a:lstStyle/>
        <a:p>
          <a:endParaRPr lang="en-US"/>
        </a:p>
      </dgm:t>
    </dgm:pt>
    <dgm:pt modelId="{7DA88D48-A7C8-934B-AF11-2CDE4F7C0D05}" type="sibTrans" cxnId="{E6FE5F36-20CA-4B40-8AF5-1F7346B406BC}">
      <dgm:prSet/>
      <dgm:spPr/>
      <dgm:t>
        <a:bodyPr/>
        <a:lstStyle/>
        <a:p>
          <a:endParaRPr lang="en-US"/>
        </a:p>
      </dgm:t>
    </dgm:pt>
    <dgm:pt modelId="{A4549BF9-2DFB-C946-A040-0C398EEE0F4A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accent3">
                  <a:lumMod val="50000"/>
                </a:schemeClr>
              </a:solidFill>
            </a:rPr>
            <a:t>Crawl-Trainer</a:t>
          </a:r>
        </a:p>
      </dgm:t>
    </dgm:pt>
    <dgm:pt modelId="{408FD1A8-ACBC-7445-B1D7-FAD90B117C43}" type="parTrans" cxnId="{CB161188-91E9-864D-A0CB-5D219A2A37B4}">
      <dgm:prSet/>
      <dgm:spPr/>
      <dgm:t>
        <a:bodyPr/>
        <a:lstStyle/>
        <a:p>
          <a:endParaRPr lang="en-US"/>
        </a:p>
      </dgm:t>
    </dgm:pt>
    <dgm:pt modelId="{B3B28685-7256-B14C-9F72-D6252C3C232E}" type="sibTrans" cxnId="{CB161188-91E9-864D-A0CB-5D219A2A37B4}">
      <dgm:prSet/>
      <dgm:spPr/>
      <dgm:t>
        <a:bodyPr/>
        <a:lstStyle/>
        <a:p>
          <a:endParaRPr lang="en-US"/>
        </a:p>
      </dgm:t>
    </dgm:pt>
    <dgm:pt modelId="{3969D1F4-203F-AA4A-8948-E630F56F69E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accent3">
                  <a:lumMod val="50000"/>
                </a:schemeClr>
              </a:solidFill>
            </a:rPr>
            <a:t>Wall-Mounted Sensors</a:t>
          </a:r>
        </a:p>
      </dgm:t>
    </dgm:pt>
    <dgm:pt modelId="{67808775-9360-9440-A3E4-EBDAE60A5589}" type="parTrans" cxnId="{29D0B87C-24D4-E747-8B0C-38D15F082C2D}">
      <dgm:prSet/>
      <dgm:spPr/>
      <dgm:t>
        <a:bodyPr/>
        <a:lstStyle/>
        <a:p>
          <a:endParaRPr lang="en-US"/>
        </a:p>
      </dgm:t>
    </dgm:pt>
    <dgm:pt modelId="{E677061B-B2E3-E54D-BFCF-7AD149901807}" type="sibTrans" cxnId="{29D0B87C-24D4-E747-8B0C-38D15F082C2D}">
      <dgm:prSet/>
      <dgm:spPr/>
      <dgm:t>
        <a:bodyPr/>
        <a:lstStyle/>
        <a:p>
          <a:endParaRPr lang="en-US"/>
        </a:p>
      </dgm:t>
    </dgm:pt>
    <dgm:pt modelId="{0D1E4DC6-5483-C447-BD04-F22958ED0C7D}" type="pres">
      <dgm:prSet presAssocID="{FCCDB2D7-631E-9048-A7B7-B91B9D76662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5CAF7B-404F-0442-A579-6A9B50848E73}" type="pres">
      <dgm:prSet presAssocID="{C478D553-257B-D64A-AC6B-190D25A3CC3D}" presName="vertOne" presStyleCnt="0"/>
      <dgm:spPr/>
    </dgm:pt>
    <dgm:pt modelId="{A9DD6CCE-7B73-B94F-9C29-60AAAC6799F3}" type="pres">
      <dgm:prSet presAssocID="{C478D553-257B-D64A-AC6B-190D25A3CC3D}" presName="txOne" presStyleLbl="node0" presStyleIdx="0" presStyleCnt="5">
        <dgm:presLayoutVars>
          <dgm:chPref val="3"/>
        </dgm:presLayoutVars>
      </dgm:prSet>
      <dgm:spPr>
        <a:prstGeom prst="rect">
          <a:avLst/>
        </a:prstGeom>
      </dgm:spPr>
    </dgm:pt>
    <dgm:pt modelId="{D1563B83-440C-4440-8562-37020A579DAF}" type="pres">
      <dgm:prSet presAssocID="{C478D553-257B-D64A-AC6B-190D25A3CC3D}" presName="parTransOne" presStyleCnt="0"/>
      <dgm:spPr/>
    </dgm:pt>
    <dgm:pt modelId="{17E45B0D-7871-6C4E-8704-B1CECCFDF522}" type="pres">
      <dgm:prSet presAssocID="{C478D553-257B-D64A-AC6B-190D25A3CC3D}" presName="horzOne" presStyleCnt="0"/>
      <dgm:spPr/>
    </dgm:pt>
    <dgm:pt modelId="{A5DBC194-4DB9-C140-B510-83B185307A45}" type="pres">
      <dgm:prSet presAssocID="{2DDBE4DE-F491-CD49-AEE9-70EF15D70BB6}" presName="vertTwo" presStyleCnt="0"/>
      <dgm:spPr/>
    </dgm:pt>
    <dgm:pt modelId="{2012B139-6852-1B4A-8030-7A5C96E1C06E}" type="pres">
      <dgm:prSet presAssocID="{2DDBE4DE-F491-CD49-AEE9-70EF15D70BB6}" presName="txTwo" presStyleLbl="node2" presStyleIdx="0" presStyleCnt="5" custScaleX="99921" custScaleY="100328">
        <dgm:presLayoutVars>
          <dgm:chPref val="3"/>
        </dgm:presLayoutVars>
      </dgm:prSet>
      <dgm:spPr/>
    </dgm:pt>
    <dgm:pt modelId="{B56855CC-211C-7944-AFD9-1F193EBF003C}" type="pres">
      <dgm:prSet presAssocID="{2DDBE4DE-F491-CD49-AEE9-70EF15D70BB6}" presName="parTransTwo" presStyleCnt="0"/>
      <dgm:spPr/>
    </dgm:pt>
    <dgm:pt modelId="{1B898268-C4EC-0B47-9F5C-619A76DAD72E}" type="pres">
      <dgm:prSet presAssocID="{2DDBE4DE-F491-CD49-AEE9-70EF15D70BB6}" presName="horzTwo" presStyleCnt="0"/>
      <dgm:spPr/>
    </dgm:pt>
    <dgm:pt modelId="{3C3E2CBA-DBCD-164C-9767-0DBCEB05D912}" type="pres">
      <dgm:prSet presAssocID="{503F4EA3-6452-964A-9D18-B255D8BCE547}" presName="vertThree" presStyleCnt="0"/>
      <dgm:spPr/>
    </dgm:pt>
    <dgm:pt modelId="{6FF7BCB8-5545-DA4D-A711-2231BFB37F8C}" type="pres">
      <dgm:prSet presAssocID="{503F4EA3-6452-964A-9D18-B255D8BCE547}" presName="txThree" presStyleLbl="node3" presStyleIdx="0" presStyleCnt="3">
        <dgm:presLayoutVars>
          <dgm:chPref val="3"/>
        </dgm:presLayoutVars>
      </dgm:prSet>
      <dgm:spPr/>
    </dgm:pt>
    <dgm:pt modelId="{F76F4918-F0FA-4343-A881-FC8D98BCF845}" type="pres">
      <dgm:prSet presAssocID="{503F4EA3-6452-964A-9D18-B255D8BCE547}" presName="horzThree" presStyleCnt="0"/>
      <dgm:spPr/>
    </dgm:pt>
    <dgm:pt modelId="{AE746C44-3BB2-3D4C-AE29-214365FC5C39}" type="pres">
      <dgm:prSet presAssocID="{93C73D39-7188-BE44-A24D-91387AF42ADA}" presName="sibSpaceOne" presStyleCnt="0"/>
      <dgm:spPr/>
    </dgm:pt>
    <dgm:pt modelId="{69CDA38D-48B7-1344-89A0-76859E30454D}" type="pres">
      <dgm:prSet presAssocID="{5BE87D03-4547-5F4F-BDA1-0A06E0F47225}" presName="vertOne" presStyleCnt="0"/>
      <dgm:spPr/>
    </dgm:pt>
    <dgm:pt modelId="{E5D1C57A-B6A1-C94B-A2DC-8E8BD35801CD}" type="pres">
      <dgm:prSet presAssocID="{5BE87D03-4547-5F4F-BDA1-0A06E0F47225}" presName="txOne" presStyleLbl="node0" presStyleIdx="1" presStyleCnt="5">
        <dgm:presLayoutVars>
          <dgm:chPref val="3"/>
        </dgm:presLayoutVars>
      </dgm:prSet>
      <dgm:spPr>
        <a:prstGeom prst="rect">
          <a:avLst/>
        </a:prstGeom>
      </dgm:spPr>
    </dgm:pt>
    <dgm:pt modelId="{590C0FB1-ACFF-6543-97F8-C86355E38370}" type="pres">
      <dgm:prSet presAssocID="{5BE87D03-4547-5F4F-BDA1-0A06E0F47225}" presName="parTransOne" presStyleCnt="0"/>
      <dgm:spPr/>
    </dgm:pt>
    <dgm:pt modelId="{24A7F138-A961-144B-B188-D5ED590E52A8}" type="pres">
      <dgm:prSet presAssocID="{5BE87D03-4547-5F4F-BDA1-0A06E0F47225}" presName="horzOne" presStyleCnt="0"/>
      <dgm:spPr/>
    </dgm:pt>
    <dgm:pt modelId="{8E210058-72EC-D84A-ACE9-28661E225548}" type="pres">
      <dgm:prSet presAssocID="{B4A655A0-4DE8-9F42-98A3-60C5EC8B1300}" presName="vertTwo" presStyleCnt="0"/>
      <dgm:spPr/>
    </dgm:pt>
    <dgm:pt modelId="{31B3ACEE-CBFD-E749-82CD-BAC8FB75707B}" type="pres">
      <dgm:prSet presAssocID="{B4A655A0-4DE8-9F42-98A3-60C5EC8B1300}" presName="txTwo" presStyleLbl="node2" presStyleIdx="1" presStyleCnt="5" custScaleX="99854" custScaleY="99837">
        <dgm:presLayoutVars>
          <dgm:chPref val="3"/>
        </dgm:presLayoutVars>
      </dgm:prSet>
      <dgm:spPr/>
    </dgm:pt>
    <dgm:pt modelId="{DEF4204D-E7F6-E54A-8D44-9AC416E93BF6}" type="pres">
      <dgm:prSet presAssocID="{B4A655A0-4DE8-9F42-98A3-60C5EC8B1300}" presName="parTransTwo" presStyleCnt="0"/>
      <dgm:spPr/>
    </dgm:pt>
    <dgm:pt modelId="{46709642-81B5-484B-AD20-87066FAA0C0E}" type="pres">
      <dgm:prSet presAssocID="{B4A655A0-4DE8-9F42-98A3-60C5EC8B1300}" presName="horzTwo" presStyleCnt="0"/>
      <dgm:spPr/>
    </dgm:pt>
    <dgm:pt modelId="{A76D1620-5D5B-B341-AE5E-1BB0DD52747A}" type="pres">
      <dgm:prSet presAssocID="{AA5D4C42-1DC5-6A4D-9E6A-319783957252}" presName="vertThree" presStyleCnt="0"/>
      <dgm:spPr/>
    </dgm:pt>
    <dgm:pt modelId="{586EDC29-3E4B-1746-8D87-2219C41541CD}" type="pres">
      <dgm:prSet presAssocID="{AA5D4C42-1DC5-6A4D-9E6A-319783957252}" presName="txThree" presStyleLbl="node3" presStyleIdx="1" presStyleCnt="3">
        <dgm:presLayoutVars>
          <dgm:chPref val="3"/>
        </dgm:presLayoutVars>
      </dgm:prSet>
      <dgm:spPr/>
    </dgm:pt>
    <dgm:pt modelId="{8BC532E3-EABE-114F-B5B1-B24962265451}" type="pres">
      <dgm:prSet presAssocID="{AA5D4C42-1DC5-6A4D-9E6A-319783957252}" presName="parTransThree" presStyleCnt="0"/>
      <dgm:spPr/>
    </dgm:pt>
    <dgm:pt modelId="{26C534A5-0EA4-EA4C-9379-F4DF8AC7ECA5}" type="pres">
      <dgm:prSet presAssocID="{AA5D4C42-1DC5-6A4D-9E6A-319783957252}" presName="horzThree" presStyleCnt="0"/>
      <dgm:spPr/>
    </dgm:pt>
    <dgm:pt modelId="{819B12EB-89FF-B744-8170-09F828B6BFDC}" type="pres">
      <dgm:prSet presAssocID="{1E0361D5-2393-4347-ACC3-2D18D7F02D24}" presName="vertFour" presStyleCnt="0">
        <dgm:presLayoutVars>
          <dgm:chPref val="3"/>
        </dgm:presLayoutVars>
      </dgm:prSet>
      <dgm:spPr/>
    </dgm:pt>
    <dgm:pt modelId="{B399CECF-D201-7E42-960A-78EA85AC69C1}" type="pres">
      <dgm:prSet presAssocID="{1E0361D5-2393-4347-ACC3-2D18D7F02D24}" presName="txFour" presStyleLbl="node4" presStyleIdx="0" presStyleCnt="2">
        <dgm:presLayoutVars>
          <dgm:chPref val="3"/>
        </dgm:presLayoutVars>
      </dgm:prSet>
      <dgm:spPr/>
    </dgm:pt>
    <dgm:pt modelId="{E1ABFBCF-A90C-5C47-9A69-19F991AB0D62}" type="pres">
      <dgm:prSet presAssocID="{1E0361D5-2393-4347-ACC3-2D18D7F02D24}" presName="parTransFour" presStyleCnt="0"/>
      <dgm:spPr/>
    </dgm:pt>
    <dgm:pt modelId="{87DCE9F9-DD2E-8F4A-9A91-C7040067AB9E}" type="pres">
      <dgm:prSet presAssocID="{1E0361D5-2393-4347-ACC3-2D18D7F02D24}" presName="horzFour" presStyleCnt="0"/>
      <dgm:spPr/>
    </dgm:pt>
    <dgm:pt modelId="{7817FD53-3168-1D48-B389-36CBCD34E1BA}" type="pres">
      <dgm:prSet presAssocID="{A4549BF9-2DFB-C946-A040-0C398EEE0F4A}" presName="vertFour" presStyleCnt="0">
        <dgm:presLayoutVars>
          <dgm:chPref val="3"/>
        </dgm:presLayoutVars>
      </dgm:prSet>
      <dgm:spPr/>
    </dgm:pt>
    <dgm:pt modelId="{0BB60582-CB20-1D43-88C1-08795E6F8FFD}" type="pres">
      <dgm:prSet presAssocID="{A4549BF9-2DFB-C946-A040-0C398EEE0F4A}" presName="txFour" presStyleLbl="node4" presStyleIdx="1" presStyleCnt="2">
        <dgm:presLayoutVars>
          <dgm:chPref val="3"/>
        </dgm:presLayoutVars>
      </dgm:prSet>
      <dgm:spPr/>
    </dgm:pt>
    <dgm:pt modelId="{5F8C4950-9858-2F45-BB9B-3C3009246C05}" type="pres">
      <dgm:prSet presAssocID="{A4549BF9-2DFB-C946-A040-0C398EEE0F4A}" presName="horzFour" presStyleCnt="0"/>
      <dgm:spPr/>
    </dgm:pt>
    <dgm:pt modelId="{7064F790-3E56-E746-8A2D-82A75EE178E8}" type="pres">
      <dgm:prSet presAssocID="{AEE315BF-C5C1-1C4A-854D-3C36BFAADF06}" presName="sibSpaceOne" presStyleCnt="0"/>
      <dgm:spPr/>
    </dgm:pt>
    <dgm:pt modelId="{8898E643-C81A-2C49-8C41-A5411B3477E8}" type="pres">
      <dgm:prSet presAssocID="{8ACBCFF1-B380-E843-BBF0-A2EBD21252CB}" presName="vertOne" presStyleCnt="0"/>
      <dgm:spPr/>
    </dgm:pt>
    <dgm:pt modelId="{5750970C-BB24-E24E-BF44-3E16E18F5C9B}" type="pres">
      <dgm:prSet presAssocID="{8ACBCFF1-B380-E843-BBF0-A2EBD21252CB}" presName="txOne" presStyleLbl="node0" presStyleIdx="2" presStyleCnt="5">
        <dgm:presLayoutVars>
          <dgm:chPref val="3"/>
        </dgm:presLayoutVars>
      </dgm:prSet>
      <dgm:spPr>
        <a:prstGeom prst="rect">
          <a:avLst/>
        </a:prstGeom>
      </dgm:spPr>
    </dgm:pt>
    <dgm:pt modelId="{02945C97-1754-2E4F-900C-177B93387641}" type="pres">
      <dgm:prSet presAssocID="{8ACBCFF1-B380-E843-BBF0-A2EBD21252CB}" presName="parTransOne" presStyleCnt="0"/>
      <dgm:spPr/>
    </dgm:pt>
    <dgm:pt modelId="{FBB77486-7454-3D44-87AC-B99693BD11B8}" type="pres">
      <dgm:prSet presAssocID="{8ACBCFF1-B380-E843-BBF0-A2EBD21252CB}" presName="horzOne" presStyleCnt="0"/>
      <dgm:spPr/>
    </dgm:pt>
    <dgm:pt modelId="{0159A18D-94E1-8A4F-BC75-149C24A5F95A}" type="pres">
      <dgm:prSet presAssocID="{AB44A85B-4D86-AF4E-B397-1026840ACF72}" presName="vertTwo" presStyleCnt="0"/>
      <dgm:spPr/>
    </dgm:pt>
    <dgm:pt modelId="{CDFAA9A0-741F-0047-982C-E25B296E071F}" type="pres">
      <dgm:prSet presAssocID="{AB44A85B-4D86-AF4E-B397-1026840ACF72}" presName="txTwo" presStyleLbl="node2" presStyleIdx="2" presStyleCnt="5" custScaleX="100380" custScaleY="100328">
        <dgm:presLayoutVars>
          <dgm:chPref val="3"/>
        </dgm:presLayoutVars>
      </dgm:prSet>
      <dgm:spPr/>
    </dgm:pt>
    <dgm:pt modelId="{8D6C84D0-2CD3-BE46-92AE-E7C340802D91}" type="pres">
      <dgm:prSet presAssocID="{AB44A85B-4D86-AF4E-B397-1026840ACF72}" presName="parTransTwo" presStyleCnt="0"/>
      <dgm:spPr/>
    </dgm:pt>
    <dgm:pt modelId="{1BADA9AC-ABFF-DA46-BCC8-AD3F23C6526D}" type="pres">
      <dgm:prSet presAssocID="{AB44A85B-4D86-AF4E-B397-1026840ACF72}" presName="horzTwo" presStyleCnt="0"/>
      <dgm:spPr/>
    </dgm:pt>
    <dgm:pt modelId="{0E540BC9-9029-9F4A-A3FE-A0FB7F1A24B2}" type="pres">
      <dgm:prSet presAssocID="{3969D1F4-203F-AA4A-8948-E630F56F69ED}" presName="vertThree" presStyleCnt="0"/>
      <dgm:spPr/>
    </dgm:pt>
    <dgm:pt modelId="{33B59A71-C312-4345-9ABC-A3972339A017}" type="pres">
      <dgm:prSet presAssocID="{3969D1F4-203F-AA4A-8948-E630F56F69ED}" presName="txThree" presStyleLbl="node3" presStyleIdx="2" presStyleCnt="3">
        <dgm:presLayoutVars>
          <dgm:chPref val="3"/>
        </dgm:presLayoutVars>
      </dgm:prSet>
      <dgm:spPr/>
    </dgm:pt>
    <dgm:pt modelId="{DD3E100C-4A7B-9947-93E4-C087AC8DFAE3}" type="pres">
      <dgm:prSet presAssocID="{3969D1F4-203F-AA4A-8948-E630F56F69ED}" presName="horzThree" presStyleCnt="0"/>
      <dgm:spPr/>
    </dgm:pt>
    <dgm:pt modelId="{219FB3F8-04EC-8A4A-99E9-FE86B4EE3647}" type="pres">
      <dgm:prSet presAssocID="{C4342B0F-0557-2847-B269-6E71B1F963F9}" presName="sibSpaceOne" presStyleCnt="0"/>
      <dgm:spPr/>
    </dgm:pt>
    <dgm:pt modelId="{86F19A28-A31F-144A-AB9E-F8A95573BB72}" type="pres">
      <dgm:prSet presAssocID="{98CD26A1-84EF-0246-8DE0-ECB0BE59EC5F}" presName="vertOne" presStyleCnt="0"/>
      <dgm:spPr/>
    </dgm:pt>
    <dgm:pt modelId="{FA4E2599-E7AB-404A-A329-B913018094F4}" type="pres">
      <dgm:prSet presAssocID="{98CD26A1-84EF-0246-8DE0-ECB0BE59EC5F}" presName="txOne" presStyleLbl="node0" presStyleIdx="3" presStyleCnt="5">
        <dgm:presLayoutVars>
          <dgm:chPref val="3"/>
        </dgm:presLayoutVars>
      </dgm:prSet>
      <dgm:spPr>
        <a:prstGeom prst="rect">
          <a:avLst/>
        </a:prstGeom>
      </dgm:spPr>
    </dgm:pt>
    <dgm:pt modelId="{36BD5D07-0023-D743-ABE2-9E4EA1B031A2}" type="pres">
      <dgm:prSet presAssocID="{98CD26A1-84EF-0246-8DE0-ECB0BE59EC5F}" presName="parTransOne" presStyleCnt="0"/>
      <dgm:spPr/>
    </dgm:pt>
    <dgm:pt modelId="{303D17CA-E58D-E847-B3C6-72C34BD7599D}" type="pres">
      <dgm:prSet presAssocID="{98CD26A1-84EF-0246-8DE0-ECB0BE59EC5F}" presName="horzOne" presStyleCnt="0"/>
      <dgm:spPr/>
    </dgm:pt>
    <dgm:pt modelId="{1FD0819B-8600-F142-AAF3-B1D7B88BC6B9}" type="pres">
      <dgm:prSet presAssocID="{8192D1BF-4D3B-5447-80E6-8D9093F894AD}" presName="vertTwo" presStyleCnt="0"/>
      <dgm:spPr/>
    </dgm:pt>
    <dgm:pt modelId="{2D27CEF4-7C52-EB47-8791-729B1CFB727A}" type="pres">
      <dgm:prSet presAssocID="{8192D1BF-4D3B-5447-80E6-8D9093F894AD}" presName="txTwo" presStyleLbl="node2" presStyleIdx="3" presStyleCnt="5">
        <dgm:presLayoutVars>
          <dgm:chPref val="3"/>
        </dgm:presLayoutVars>
      </dgm:prSet>
      <dgm:spPr/>
    </dgm:pt>
    <dgm:pt modelId="{F58CE9D2-CCC3-9C4A-8C95-F4DCF784C3D1}" type="pres">
      <dgm:prSet presAssocID="{8192D1BF-4D3B-5447-80E6-8D9093F894AD}" presName="horzTwo" presStyleCnt="0"/>
      <dgm:spPr/>
    </dgm:pt>
    <dgm:pt modelId="{6AFB9D54-7854-B143-8D13-851B11D8DDC8}" type="pres">
      <dgm:prSet presAssocID="{A421788E-5917-254D-9BEF-3C54257A99FF}" presName="sibSpaceOne" presStyleCnt="0"/>
      <dgm:spPr/>
    </dgm:pt>
    <dgm:pt modelId="{2B76710E-21FC-094C-A86C-11714781D64E}" type="pres">
      <dgm:prSet presAssocID="{9B47B3C1-7205-2B46-AA20-19B7DA540EE0}" presName="vertOne" presStyleCnt="0"/>
      <dgm:spPr/>
    </dgm:pt>
    <dgm:pt modelId="{52F9FA01-E263-4B4D-BA35-8EDFB11498AC}" type="pres">
      <dgm:prSet presAssocID="{9B47B3C1-7205-2B46-AA20-19B7DA540EE0}" presName="txOne" presStyleLbl="node0" presStyleIdx="4" presStyleCnt="5">
        <dgm:presLayoutVars>
          <dgm:chPref val="3"/>
        </dgm:presLayoutVars>
      </dgm:prSet>
      <dgm:spPr>
        <a:prstGeom prst="rect">
          <a:avLst/>
        </a:prstGeom>
      </dgm:spPr>
    </dgm:pt>
    <dgm:pt modelId="{DFDC4C4A-9820-D548-8AA1-6B8A7CB0FB81}" type="pres">
      <dgm:prSet presAssocID="{9B47B3C1-7205-2B46-AA20-19B7DA540EE0}" presName="parTransOne" presStyleCnt="0"/>
      <dgm:spPr/>
    </dgm:pt>
    <dgm:pt modelId="{AE40FF39-74E6-1B47-9980-48F36F274155}" type="pres">
      <dgm:prSet presAssocID="{9B47B3C1-7205-2B46-AA20-19B7DA540EE0}" presName="horzOne" presStyleCnt="0"/>
      <dgm:spPr/>
    </dgm:pt>
    <dgm:pt modelId="{6AAFC7B4-E3FF-264A-98EE-EFC2A4A3697A}" type="pres">
      <dgm:prSet presAssocID="{6928E9AB-74BE-8840-AA3D-3249F2988E4C}" presName="vertTwo" presStyleCnt="0"/>
      <dgm:spPr/>
    </dgm:pt>
    <dgm:pt modelId="{C01F1D83-18DF-694B-A27A-74E5082EAA7B}" type="pres">
      <dgm:prSet presAssocID="{6928E9AB-74BE-8840-AA3D-3249F2988E4C}" presName="txTwo" presStyleLbl="node2" presStyleIdx="4" presStyleCnt="5">
        <dgm:presLayoutVars>
          <dgm:chPref val="3"/>
        </dgm:presLayoutVars>
      </dgm:prSet>
      <dgm:spPr/>
    </dgm:pt>
    <dgm:pt modelId="{109A22FF-223B-764C-8EAB-C81F6EC1B0DB}" type="pres">
      <dgm:prSet presAssocID="{6928E9AB-74BE-8840-AA3D-3249F2988E4C}" presName="horzTwo" presStyleCnt="0"/>
      <dgm:spPr/>
    </dgm:pt>
  </dgm:ptLst>
  <dgm:cxnLst>
    <dgm:cxn modelId="{8B73200B-EF99-5046-82AE-0AE7360993CE}" type="presOf" srcId="{C478D553-257B-D64A-AC6B-190D25A3CC3D}" destId="{A9DD6CCE-7B73-B94F-9C29-60AAAC6799F3}" srcOrd="0" destOrd="0" presId="urn:microsoft.com/office/officeart/2005/8/layout/hierarchy4"/>
    <dgm:cxn modelId="{CEE72111-22B1-0542-8633-4794E1F6850B}" srcId="{2DDBE4DE-F491-CD49-AEE9-70EF15D70BB6}" destId="{503F4EA3-6452-964A-9D18-B255D8BCE547}" srcOrd="0" destOrd="0" parTransId="{14866DA1-3991-1C41-AD4A-BD1F2303ED86}" sibTransId="{B26AD8B7-E781-CF4C-B8EE-EC86198526FE}"/>
    <dgm:cxn modelId="{73376713-C78C-5749-8F4F-FB6638376F3A}" type="presOf" srcId="{8ACBCFF1-B380-E843-BBF0-A2EBD21252CB}" destId="{5750970C-BB24-E24E-BF44-3E16E18F5C9B}" srcOrd="0" destOrd="0" presId="urn:microsoft.com/office/officeart/2005/8/layout/hierarchy4"/>
    <dgm:cxn modelId="{4CC6921D-CF28-5048-BE6F-6BDE5BA2DDAD}" srcId="{FCCDB2D7-631E-9048-A7B7-B91B9D766621}" destId="{C478D553-257B-D64A-AC6B-190D25A3CC3D}" srcOrd="0" destOrd="0" parTransId="{A90A530A-E656-5C43-8C7A-9A8558B72C03}" sibTransId="{93C73D39-7188-BE44-A24D-91387AF42ADA}"/>
    <dgm:cxn modelId="{573A281F-22F1-9D40-A2CB-DAF6F935875B}" srcId="{FCCDB2D7-631E-9048-A7B7-B91B9D766621}" destId="{5BE87D03-4547-5F4F-BDA1-0A06E0F47225}" srcOrd="1" destOrd="0" parTransId="{6FF4B356-EAEE-3C44-BF18-5B037AA9807D}" sibTransId="{AEE315BF-C5C1-1C4A-854D-3C36BFAADF06}"/>
    <dgm:cxn modelId="{AB9B9321-C7D8-7445-A26F-265005400CD4}" srcId="{FCCDB2D7-631E-9048-A7B7-B91B9D766621}" destId="{98CD26A1-84EF-0246-8DE0-ECB0BE59EC5F}" srcOrd="3" destOrd="0" parTransId="{96A33F09-5682-1448-B097-191EB1EF3287}" sibTransId="{A421788E-5917-254D-9BEF-3C54257A99FF}"/>
    <dgm:cxn modelId="{C23BC92F-5A67-E248-9758-F53F00EAF715}" srcId="{FCCDB2D7-631E-9048-A7B7-B91B9D766621}" destId="{8ACBCFF1-B380-E843-BBF0-A2EBD21252CB}" srcOrd="2" destOrd="0" parTransId="{3E7D70F4-E951-D846-A0D7-94CE11BD5DD1}" sibTransId="{C4342B0F-0557-2847-B269-6E71B1F963F9}"/>
    <dgm:cxn modelId="{DE826B30-5F41-524A-BEA4-579F25A9EA47}" srcId="{C478D553-257B-D64A-AC6B-190D25A3CC3D}" destId="{2DDBE4DE-F491-CD49-AEE9-70EF15D70BB6}" srcOrd="0" destOrd="0" parTransId="{E18D983E-FB82-A443-9674-75137723E2DA}" sibTransId="{D68C25CA-4B49-1D41-8D01-94859EF52A02}"/>
    <dgm:cxn modelId="{E6FE5F36-20CA-4B40-8AF5-1F7346B406BC}" srcId="{AA5D4C42-1DC5-6A4D-9E6A-319783957252}" destId="{1E0361D5-2393-4347-ACC3-2D18D7F02D24}" srcOrd="0" destOrd="0" parTransId="{ED23E399-C1CA-7E4A-9101-701CDDCA81F8}" sibTransId="{7DA88D48-A7C8-934B-AF11-2CDE4F7C0D05}"/>
    <dgm:cxn modelId="{0A959E39-28F3-D049-B9E7-9EFB328EAFD0}" type="presOf" srcId="{98CD26A1-84EF-0246-8DE0-ECB0BE59EC5F}" destId="{FA4E2599-E7AB-404A-A329-B913018094F4}" srcOrd="0" destOrd="0" presId="urn:microsoft.com/office/officeart/2005/8/layout/hierarchy4"/>
    <dgm:cxn modelId="{B2977446-3885-FD4F-BB13-E440D1AE63E9}" srcId="{5BE87D03-4547-5F4F-BDA1-0A06E0F47225}" destId="{B4A655A0-4DE8-9F42-98A3-60C5EC8B1300}" srcOrd="0" destOrd="0" parTransId="{A79DE27C-A36F-9A4A-B950-EE4B3F890661}" sibTransId="{49A0CFE2-F73B-034A-86DC-5A09F206EF6C}"/>
    <dgm:cxn modelId="{AE2FC848-42E3-F243-BEE3-CE19EF33F644}" type="presOf" srcId="{9B47B3C1-7205-2B46-AA20-19B7DA540EE0}" destId="{52F9FA01-E263-4B4D-BA35-8EDFB11498AC}" srcOrd="0" destOrd="0" presId="urn:microsoft.com/office/officeart/2005/8/layout/hierarchy4"/>
    <dgm:cxn modelId="{3DC7834E-A681-4844-96B6-0A38490AE7A4}" srcId="{98CD26A1-84EF-0246-8DE0-ECB0BE59EC5F}" destId="{8192D1BF-4D3B-5447-80E6-8D9093F894AD}" srcOrd="0" destOrd="0" parTransId="{8464660C-A5BE-B549-8335-0D5F48CFF010}" sibTransId="{F6F66974-6F2D-B848-BE40-7E62C7881775}"/>
    <dgm:cxn modelId="{2643B253-1EEB-B544-81D6-B6AB2477CC0F}" srcId="{9B47B3C1-7205-2B46-AA20-19B7DA540EE0}" destId="{6928E9AB-74BE-8840-AA3D-3249F2988E4C}" srcOrd="0" destOrd="0" parTransId="{BD9C4F28-ECA5-5F46-85AC-3DBF055EAD97}" sibTransId="{C1AC53C3-282B-7D4E-93B5-0C8D0B26D8D2}"/>
    <dgm:cxn modelId="{42FA2F5C-BB4A-644A-83AA-6D1FCC439711}" type="presOf" srcId="{AA5D4C42-1DC5-6A4D-9E6A-319783957252}" destId="{586EDC29-3E4B-1746-8D87-2219C41541CD}" srcOrd="0" destOrd="0" presId="urn:microsoft.com/office/officeart/2005/8/layout/hierarchy4"/>
    <dgm:cxn modelId="{0724555F-DBB5-1B4C-8A6F-810B50B08E72}" type="presOf" srcId="{2DDBE4DE-F491-CD49-AEE9-70EF15D70BB6}" destId="{2012B139-6852-1B4A-8030-7A5C96E1C06E}" srcOrd="0" destOrd="0" presId="urn:microsoft.com/office/officeart/2005/8/layout/hierarchy4"/>
    <dgm:cxn modelId="{6AD84264-FFC2-794A-83B7-D86F5BD668E8}" type="presOf" srcId="{8192D1BF-4D3B-5447-80E6-8D9093F894AD}" destId="{2D27CEF4-7C52-EB47-8791-729B1CFB727A}" srcOrd="0" destOrd="0" presId="urn:microsoft.com/office/officeart/2005/8/layout/hierarchy4"/>
    <dgm:cxn modelId="{8E94B869-E2EB-B046-82DB-71438743C138}" type="presOf" srcId="{1E0361D5-2393-4347-ACC3-2D18D7F02D24}" destId="{B399CECF-D201-7E42-960A-78EA85AC69C1}" srcOrd="0" destOrd="0" presId="urn:microsoft.com/office/officeart/2005/8/layout/hierarchy4"/>
    <dgm:cxn modelId="{C1416A6A-067C-0F4E-91A6-A3E6CE302CE4}" type="presOf" srcId="{A4549BF9-2DFB-C946-A040-0C398EEE0F4A}" destId="{0BB60582-CB20-1D43-88C1-08795E6F8FFD}" srcOrd="0" destOrd="0" presId="urn:microsoft.com/office/officeart/2005/8/layout/hierarchy4"/>
    <dgm:cxn modelId="{8B183570-99AA-A945-A6E6-DC39EB023454}" type="presOf" srcId="{AB44A85B-4D86-AF4E-B397-1026840ACF72}" destId="{CDFAA9A0-741F-0047-982C-E25B296E071F}" srcOrd="0" destOrd="0" presId="urn:microsoft.com/office/officeart/2005/8/layout/hierarchy4"/>
    <dgm:cxn modelId="{D01EFB70-32C3-E346-A4B2-A80D9A32656B}" type="presOf" srcId="{6928E9AB-74BE-8840-AA3D-3249F2988E4C}" destId="{C01F1D83-18DF-694B-A27A-74E5082EAA7B}" srcOrd="0" destOrd="0" presId="urn:microsoft.com/office/officeart/2005/8/layout/hierarchy4"/>
    <dgm:cxn modelId="{7BDF1D73-6F23-3943-9627-1D5A0F2B535D}" type="presOf" srcId="{503F4EA3-6452-964A-9D18-B255D8BCE547}" destId="{6FF7BCB8-5545-DA4D-A711-2231BFB37F8C}" srcOrd="0" destOrd="0" presId="urn:microsoft.com/office/officeart/2005/8/layout/hierarchy4"/>
    <dgm:cxn modelId="{6DB42B75-0775-0340-91FB-352593D9BF8F}" srcId="{B4A655A0-4DE8-9F42-98A3-60C5EC8B1300}" destId="{AA5D4C42-1DC5-6A4D-9E6A-319783957252}" srcOrd="0" destOrd="0" parTransId="{5515430B-8AB0-A247-B820-0F7C2E6AB77C}" sibTransId="{7FD94EB1-E405-2C4C-ABCA-3510D7921674}"/>
    <dgm:cxn modelId="{C0052D78-BD9B-8245-B737-A35C492FF18E}" type="presOf" srcId="{3969D1F4-203F-AA4A-8948-E630F56F69ED}" destId="{33B59A71-C312-4345-9ABC-A3972339A017}" srcOrd="0" destOrd="0" presId="urn:microsoft.com/office/officeart/2005/8/layout/hierarchy4"/>
    <dgm:cxn modelId="{29D0B87C-24D4-E747-8B0C-38D15F082C2D}" srcId="{AB44A85B-4D86-AF4E-B397-1026840ACF72}" destId="{3969D1F4-203F-AA4A-8948-E630F56F69ED}" srcOrd="0" destOrd="0" parTransId="{67808775-9360-9440-A3E4-EBDAE60A5589}" sibTransId="{E677061B-B2E3-E54D-BFCF-7AD149901807}"/>
    <dgm:cxn modelId="{EF7BD082-6026-AE4A-A5C0-51210A5D4F12}" type="presOf" srcId="{FCCDB2D7-631E-9048-A7B7-B91B9D766621}" destId="{0D1E4DC6-5483-C447-BD04-F22958ED0C7D}" srcOrd="0" destOrd="0" presId="urn:microsoft.com/office/officeart/2005/8/layout/hierarchy4"/>
    <dgm:cxn modelId="{CB161188-91E9-864D-A0CB-5D219A2A37B4}" srcId="{1E0361D5-2393-4347-ACC3-2D18D7F02D24}" destId="{A4549BF9-2DFB-C946-A040-0C398EEE0F4A}" srcOrd="0" destOrd="0" parTransId="{408FD1A8-ACBC-7445-B1D7-FAD90B117C43}" sibTransId="{B3B28685-7256-B14C-9F72-D6252C3C232E}"/>
    <dgm:cxn modelId="{3632128D-5DB2-D240-BBA9-6855468BBB64}" srcId="{FCCDB2D7-631E-9048-A7B7-B91B9D766621}" destId="{9B47B3C1-7205-2B46-AA20-19B7DA540EE0}" srcOrd="4" destOrd="0" parTransId="{52B3B7DC-0776-D445-8E50-CC87E7417AF2}" sibTransId="{93CB4CBD-639A-5D49-8E3C-EB25F81C06D8}"/>
    <dgm:cxn modelId="{9BC545DA-BD87-9C46-9658-337B94195370}" srcId="{8ACBCFF1-B380-E843-BBF0-A2EBD21252CB}" destId="{AB44A85B-4D86-AF4E-B397-1026840ACF72}" srcOrd="0" destOrd="0" parTransId="{AE0BD7E4-6780-4C43-AC57-872BA0DA0249}" sibTransId="{825EEA24-05AD-AC48-8477-C07187A4C2EA}"/>
    <dgm:cxn modelId="{912ABBEA-700C-4D47-A032-269032E451AF}" type="presOf" srcId="{B4A655A0-4DE8-9F42-98A3-60C5EC8B1300}" destId="{31B3ACEE-CBFD-E749-82CD-BAC8FB75707B}" srcOrd="0" destOrd="0" presId="urn:microsoft.com/office/officeart/2005/8/layout/hierarchy4"/>
    <dgm:cxn modelId="{6FB46DF5-C324-EC47-BBA4-21D5034EB8CC}" type="presOf" srcId="{5BE87D03-4547-5F4F-BDA1-0A06E0F47225}" destId="{E5D1C57A-B6A1-C94B-A2DC-8E8BD35801CD}" srcOrd="0" destOrd="0" presId="urn:microsoft.com/office/officeart/2005/8/layout/hierarchy4"/>
    <dgm:cxn modelId="{1756D8C2-A0E6-C74E-B292-110010865552}" type="presParOf" srcId="{0D1E4DC6-5483-C447-BD04-F22958ED0C7D}" destId="{675CAF7B-404F-0442-A579-6A9B50848E73}" srcOrd="0" destOrd="0" presId="urn:microsoft.com/office/officeart/2005/8/layout/hierarchy4"/>
    <dgm:cxn modelId="{623E2CF9-1682-6B43-87B8-D69357192030}" type="presParOf" srcId="{675CAF7B-404F-0442-A579-6A9B50848E73}" destId="{A9DD6CCE-7B73-B94F-9C29-60AAAC6799F3}" srcOrd="0" destOrd="0" presId="urn:microsoft.com/office/officeart/2005/8/layout/hierarchy4"/>
    <dgm:cxn modelId="{3C5D8E4D-B5BA-4540-9334-D4D36611A41B}" type="presParOf" srcId="{675CAF7B-404F-0442-A579-6A9B50848E73}" destId="{D1563B83-440C-4440-8562-37020A579DAF}" srcOrd="1" destOrd="0" presId="urn:microsoft.com/office/officeart/2005/8/layout/hierarchy4"/>
    <dgm:cxn modelId="{D77C79CF-ED85-EC41-B7DA-B63F37C0DEE1}" type="presParOf" srcId="{675CAF7B-404F-0442-A579-6A9B50848E73}" destId="{17E45B0D-7871-6C4E-8704-B1CECCFDF522}" srcOrd="2" destOrd="0" presId="urn:microsoft.com/office/officeart/2005/8/layout/hierarchy4"/>
    <dgm:cxn modelId="{F35F46F2-5811-AD4F-ACE6-0D4894474D8D}" type="presParOf" srcId="{17E45B0D-7871-6C4E-8704-B1CECCFDF522}" destId="{A5DBC194-4DB9-C140-B510-83B185307A45}" srcOrd="0" destOrd="0" presId="urn:microsoft.com/office/officeart/2005/8/layout/hierarchy4"/>
    <dgm:cxn modelId="{873CBF66-D998-3E47-BA3D-B63F6D6A8AD9}" type="presParOf" srcId="{A5DBC194-4DB9-C140-B510-83B185307A45}" destId="{2012B139-6852-1B4A-8030-7A5C96E1C06E}" srcOrd="0" destOrd="0" presId="urn:microsoft.com/office/officeart/2005/8/layout/hierarchy4"/>
    <dgm:cxn modelId="{1CD8B635-1782-2742-8968-2E83BE686C17}" type="presParOf" srcId="{A5DBC194-4DB9-C140-B510-83B185307A45}" destId="{B56855CC-211C-7944-AFD9-1F193EBF003C}" srcOrd="1" destOrd="0" presId="urn:microsoft.com/office/officeart/2005/8/layout/hierarchy4"/>
    <dgm:cxn modelId="{25471452-7FC4-374D-A430-B775ABB2BBB8}" type="presParOf" srcId="{A5DBC194-4DB9-C140-B510-83B185307A45}" destId="{1B898268-C4EC-0B47-9F5C-619A76DAD72E}" srcOrd="2" destOrd="0" presId="urn:microsoft.com/office/officeart/2005/8/layout/hierarchy4"/>
    <dgm:cxn modelId="{09E3F5DC-9C76-834A-8108-CF467D3BC61D}" type="presParOf" srcId="{1B898268-C4EC-0B47-9F5C-619A76DAD72E}" destId="{3C3E2CBA-DBCD-164C-9767-0DBCEB05D912}" srcOrd="0" destOrd="0" presId="urn:microsoft.com/office/officeart/2005/8/layout/hierarchy4"/>
    <dgm:cxn modelId="{5A3E0762-6A1A-884A-AC87-DB373802525C}" type="presParOf" srcId="{3C3E2CBA-DBCD-164C-9767-0DBCEB05D912}" destId="{6FF7BCB8-5545-DA4D-A711-2231BFB37F8C}" srcOrd="0" destOrd="0" presId="urn:microsoft.com/office/officeart/2005/8/layout/hierarchy4"/>
    <dgm:cxn modelId="{B9849007-C406-CE41-BC22-BCF100AF08D5}" type="presParOf" srcId="{3C3E2CBA-DBCD-164C-9767-0DBCEB05D912}" destId="{F76F4918-F0FA-4343-A881-FC8D98BCF845}" srcOrd="1" destOrd="0" presId="urn:microsoft.com/office/officeart/2005/8/layout/hierarchy4"/>
    <dgm:cxn modelId="{70926C45-C3DC-0441-B415-00365989664C}" type="presParOf" srcId="{0D1E4DC6-5483-C447-BD04-F22958ED0C7D}" destId="{AE746C44-3BB2-3D4C-AE29-214365FC5C39}" srcOrd="1" destOrd="0" presId="urn:microsoft.com/office/officeart/2005/8/layout/hierarchy4"/>
    <dgm:cxn modelId="{C285CCCE-3652-6247-AB2C-1DA3818D2ADF}" type="presParOf" srcId="{0D1E4DC6-5483-C447-BD04-F22958ED0C7D}" destId="{69CDA38D-48B7-1344-89A0-76859E30454D}" srcOrd="2" destOrd="0" presId="urn:microsoft.com/office/officeart/2005/8/layout/hierarchy4"/>
    <dgm:cxn modelId="{6D1DB5E1-5791-6340-BE00-90D6C314BC75}" type="presParOf" srcId="{69CDA38D-48B7-1344-89A0-76859E30454D}" destId="{E5D1C57A-B6A1-C94B-A2DC-8E8BD35801CD}" srcOrd="0" destOrd="0" presId="urn:microsoft.com/office/officeart/2005/8/layout/hierarchy4"/>
    <dgm:cxn modelId="{0C81C2D3-E604-0D4E-A8E3-5272ADA5A76B}" type="presParOf" srcId="{69CDA38D-48B7-1344-89A0-76859E30454D}" destId="{590C0FB1-ACFF-6543-97F8-C86355E38370}" srcOrd="1" destOrd="0" presId="urn:microsoft.com/office/officeart/2005/8/layout/hierarchy4"/>
    <dgm:cxn modelId="{FEEAEBA5-53A9-9A45-80B8-9CE3C0CD8CA2}" type="presParOf" srcId="{69CDA38D-48B7-1344-89A0-76859E30454D}" destId="{24A7F138-A961-144B-B188-D5ED590E52A8}" srcOrd="2" destOrd="0" presId="urn:microsoft.com/office/officeart/2005/8/layout/hierarchy4"/>
    <dgm:cxn modelId="{B714DBD0-FD58-8D46-915F-1097B4BF3940}" type="presParOf" srcId="{24A7F138-A961-144B-B188-D5ED590E52A8}" destId="{8E210058-72EC-D84A-ACE9-28661E225548}" srcOrd="0" destOrd="0" presId="urn:microsoft.com/office/officeart/2005/8/layout/hierarchy4"/>
    <dgm:cxn modelId="{90F0EF46-2418-1443-87E0-EB0A47A49630}" type="presParOf" srcId="{8E210058-72EC-D84A-ACE9-28661E225548}" destId="{31B3ACEE-CBFD-E749-82CD-BAC8FB75707B}" srcOrd="0" destOrd="0" presId="urn:microsoft.com/office/officeart/2005/8/layout/hierarchy4"/>
    <dgm:cxn modelId="{42E9E249-2957-3F4F-B693-EC8FF46DA029}" type="presParOf" srcId="{8E210058-72EC-D84A-ACE9-28661E225548}" destId="{DEF4204D-E7F6-E54A-8D44-9AC416E93BF6}" srcOrd="1" destOrd="0" presId="urn:microsoft.com/office/officeart/2005/8/layout/hierarchy4"/>
    <dgm:cxn modelId="{E2DC2D13-FEA7-B94E-8375-81CB5DFD0F03}" type="presParOf" srcId="{8E210058-72EC-D84A-ACE9-28661E225548}" destId="{46709642-81B5-484B-AD20-87066FAA0C0E}" srcOrd="2" destOrd="0" presId="urn:microsoft.com/office/officeart/2005/8/layout/hierarchy4"/>
    <dgm:cxn modelId="{B6D7070B-899E-9445-9112-514CF4863F55}" type="presParOf" srcId="{46709642-81B5-484B-AD20-87066FAA0C0E}" destId="{A76D1620-5D5B-B341-AE5E-1BB0DD52747A}" srcOrd="0" destOrd="0" presId="urn:microsoft.com/office/officeart/2005/8/layout/hierarchy4"/>
    <dgm:cxn modelId="{3E62EFF7-BD53-C545-B2E1-84369CB878AD}" type="presParOf" srcId="{A76D1620-5D5B-B341-AE5E-1BB0DD52747A}" destId="{586EDC29-3E4B-1746-8D87-2219C41541CD}" srcOrd="0" destOrd="0" presId="urn:microsoft.com/office/officeart/2005/8/layout/hierarchy4"/>
    <dgm:cxn modelId="{FC1EF9F0-9D22-334F-8446-F3CB4B950E01}" type="presParOf" srcId="{A76D1620-5D5B-B341-AE5E-1BB0DD52747A}" destId="{8BC532E3-EABE-114F-B5B1-B24962265451}" srcOrd="1" destOrd="0" presId="urn:microsoft.com/office/officeart/2005/8/layout/hierarchy4"/>
    <dgm:cxn modelId="{3C63D2DD-DC43-544F-BC87-E73A1D258622}" type="presParOf" srcId="{A76D1620-5D5B-B341-AE5E-1BB0DD52747A}" destId="{26C534A5-0EA4-EA4C-9379-F4DF8AC7ECA5}" srcOrd="2" destOrd="0" presId="urn:microsoft.com/office/officeart/2005/8/layout/hierarchy4"/>
    <dgm:cxn modelId="{623BA5EB-22FF-C348-8400-644827953C57}" type="presParOf" srcId="{26C534A5-0EA4-EA4C-9379-F4DF8AC7ECA5}" destId="{819B12EB-89FF-B744-8170-09F828B6BFDC}" srcOrd="0" destOrd="0" presId="urn:microsoft.com/office/officeart/2005/8/layout/hierarchy4"/>
    <dgm:cxn modelId="{F4E3EE8D-52A0-7645-A480-B41213D663C6}" type="presParOf" srcId="{819B12EB-89FF-B744-8170-09F828B6BFDC}" destId="{B399CECF-D201-7E42-960A-78EA85AC69C1}" srcOrd="0" destOrd="0" presId="urn:microsoft.com/office/officeart/2005/8/layout/hierarchy4"/>
    <dgm:cxn modelId="{F3CB8A5F-8526-D742-B745-3454EDC26907}" type="presParOf" srcId="{819B12EB-89FF-B744-8170-09F828B6BFDC}" destId="{E1ABFBCF-A90C-5C47-9A69-19F991AB0D62}" srcOrd="1" destOrd="0" presId="urn:microsoft.com/office/officeart/2005/8/layout/hierarchy4"/>
    <dgm:cxn modelId="{E41E517D-16E0-E342-9D6A-13CAA2F7571C}" type="presParOf" srcId="{819B12EB-89FF-B744-8170-09F828B6BFDC}" destId="{87DCE9F9-DD2E-8F4A-9A91-C7040067AB9E}" srcOrd="2" destOrd="0" presId="urn:microsoft.com/office/officeart/2005/8/layout/hierarchy4"/>
    <dgm:cxn modelId="{2630A579-9343-3A43-9B51-756F71ED424D}" type="presParOf" srcId="{87DCE9F9-DD2E-8F4A-9A91-C7040067AB9E}" destId="{7817FD53-3168-1D48-B389-36CBCD34E1BA}" srcOrd="0" destOrd="0" presId="urn:microsoft.com/office/officeart/2005/8/layout/hierarchy4"/>
    <dgm:cxn modelId="{E0E8F940-C058-794C-886E-A768EC92D42D}" type="presParOf" srcId="{7817FD53-3168-1D48-B389-36CBCD34E1BA}" destId="{0BB60582-CB20-1D43-88C1-08795E6F8FFD}" srcOrd="0" destOrd="0" presId="urn:microsoft.com/office/officeart/2005/8/layout/hierarchy4"/>
    <dgm:cxn modelId="{BC400A48-CD6B-144A-B086-8E119205BA91}" type="presParOf" srcId="{7817FD53-3168-1D48-B389-36CBCD34E1BA}" destId="{5F8C4950-9858-2F45-BB9B-3C3009246C05}" srcOrd="1" destOrd="0" presId="urn:microsoft.com/office/officeart/2005/8/layout/hierarchy4"/>
    <dgm:cxn modelId="{480E322A-F63C-3D42-AAA8-B849D7553656}" type="presParOf" srcId="{0D1E4DC6-5483-C447-BD04-F22958ED0C7D}" destId="{7064F790-3E56-E746-8A2D-82A75EE178E8}" srcOrd="3" destOrd="0" presId="urn:microsoft.com/office/officeart/2005/8/layout/hierarchy4"/>
    <dgm:cxn modelId="{E8B3FA56-7117-BE44-84CA-D2C4CB29F33B}" type="presParOf" srcId="{0D1E4DC6-5483-C447-BD04-F22958ED0C7D}" destId="{8898E643-C81A-2C49-8C41-A5411B3477E8}" srcOrd="4" destOrd="0" presId="urn:microsoft.com/office/officeart/2005/8/layout/hierarchy4"/>
    <dgm:cxn modelId="{BFCFB339-65E6-0546-BF18-FAF374280A37}" type="presParOf" srcId="{8898E643-C81A-2C49-8C41-A5411B3477E8}" destId="{5750970C-BB24-E24E-BF44-3E16E18F5C9B}" srcOrd="0" destOrd="0" presId="urn:microsoft.com/office/officeart/2005/8/layout/hierarchy4"/>
    <dgm:cxn modelId="{837225E1-4FC6-EA4B-9F50-F53625765EAC}" type="presParOf" srcId="{8898E643-C81A-2C49-8C41-A5411B3477E8}" destId="{02945C97-1754-2E4F-900C-177B93387641}" srcOrd="1" destOrd="0" presId="urn:microsoft.com/office/officeart/2005/8/layout/hierarchy4"/>
    <dgm:cxn modelId="{C8648256-F27C-9649-9ACD-D2BA1986B175}" type="presParOf" srcId="{8898E643-C81A-2C49-8C41-A5411B3477E8}" destId="{FBB77486-7454-3D44-87AC-B99693BD11B8}" srcOrd="2" destOrd="0" presId="urn:microsoft.com/office/officeart/2005/8/layout/hierarchy4"/>
    <dgm:cxn modelId="{B2754FE9-A843-C844-9160-4A864B542BA8}" type="presParOf" srcId="{FBB77486-7454-3D44-87AC-B99693BD11B8}" destId="{0159A18D-94E1-8A4F-BC75-149C24A5F95A}" srcOrd="0" destOrd="0" presId="urn:microsoft.com/office/officeart/2005/8/layout/hierarchy4"/>
    <dgm:cxn modelId="{001FD093-B08D-CE4B-8FBF-9125CAB5D52C}" type="presParOf" srcId="{0159A18D-94E1-8A4F-BC75-149C24A5F95A}" destId="{CDFAA9A0-741F-0047-982C-E25B296E071F}" srcOrd="0" destOrd="0" presId="urn:microsoft.com/office/officeart/2005/8/layout/hierarchy4"/>
    <dgm:cxn modelId="{6E0C79B1-D987-BD49-A1C9-624C60BFA3C0}" type="presParOf" srcId="{0159A18D-94E1-8A4F-BC75-149C24A5F95A}" destId="{8D6C84D0-2CD3-BE46-92AE-E7C340802D91}" srcOrd="1" destOrd="0" presId="urn:microsoft.com/office/officeart/2005/8/layout/hierarchy4"/>
    <dgm:cxn modelId="{955F4F2D-B7F8-9842-85B6-76E89C365205}" type="presParOf" srcId="{0159A18D-94E1-8A4F-BC75-149C24A5F95A}" destId="{1BADA9AC-ABFF-DA46-BCC8-AD3F23C6526D}" srcOrd="2" destOrd="0" presId="urn:microsoft.com/office/officeart/2005/8/layout/hierarchy4"/>
    <dgm:cxn modelId="{F1290F3A-D34A-9441-9FC1-9727281C14FF}" type="presParOf" srcId="{1BADA9AC-ABFF-DA46-BCC8-AD3F23C6526D}" destId="{0E540BC9-9029-9F4A-A3FE-A0FB7F1A24B2}" srcOrd="0" destOrd="0" presId="urn:microsoft.com/office/officeart/2005/8/layout/hierarchy4"/>
    <dgm:cxn modelId="{FF58DC45-2337-444E-BEDC-EC22C60E18CA}" type="presParOf" srcId="{0E540BC9-9029-9F4A-A3FE-A0FB7F1A24B2}" destId="{33B59A71-C312-4345-9ABC-A3972339A017}" srcOrd="0" destOrd="0" presId="urn:microsoft.com/office/officeart/2005/8/layout/hierarchy4"/>
    <dgm:cxn modelId="{174E3024-9C2B-424D-9A98-B6C4B4ED8081}" type="presParOf" srcId="{0E540BC9-9029-9F4A-A3FE-A0FB7F1A24B2}" destId="{DD3E100C-4A7B-9947-93E4-C087AC8DFAE3}" srcOrd="1" destOrd="0" presId="urn:microsoft.com/office/officeart/2005/8/layout/hierarchy4"/>
    <dgm:cxn modelId="{97EC4D4D-39B0-5947-8553-B64BFA5BA5F1}" type="presParOf" srcId="{0D1E4DC6-5483-C447-BD04-F22958ED0C7D}" destId="{219FB3F8-04EC-8A4A-99E9-FE86B4EE3647}" srcOrd="5" destOrd="0" presId="urn:microsoft.com/office/officeart/2005/8/layout/hierarchy4"/>
    <dgm:cxn modelId="{E9F583E0-CB17-B444-A6E6-6491CEF7597E}" type="presParOf" srcId="{0D1E4DC6-5483-C447-BD04-F22958ED0C7D}" destId="{86F19A28-A31F-144A-AB9E-F8A95573BB72}" srcOrd="6" destOrd="0" presId="urn:microsoft.com/office/officeart/2005/8/layout/hierarchy4"/>
    <dgm:cxn modelId="{2DA821A2-D00F-F94F-9502-803AD118174D}" type="presParOf" srcId="{86F19A28-A31F-144A-AB9E-F8A95573BB72}" destId="{FA4E2599-E7AB-404A-A329-B913018094F4}" srcOrd="0" destOrd="0" presId="urn:microsoft.com/office/officeart/2005/8/layout/hierarchy4"/>
    <dgm:cxn modelId="{25007412-0A34-F34A-A3F2-FF5D730A359C}" type="presParOf" srcId="{86F19A28-A31F-144A-AB9E-F8A95573BB72}" destId="{36BD5D07-0023-D743-ABE2-9E4EA1B031A2}" srcOrd="1" destOrd="0" presId="urn:microsoft.com/office/officeart/2005/8/layout/hierarchy4"/>
    <dgm:cxn modelId="{C80B660D-6779-F244-81BD-E02697EBBCA7}" type="presParOf" srcId="{86F19A28-A31F-144A-AB9E-F8A95573BB72}" destId="{303D17CA-E58D-E847-B3C6-72C34BD7599D}" srcOrd="2" destOrd="0" presId="urn:microsoft.com/office/officeart/2005/8/layout/hierarchy4"/>
    <dgm:cxn modelId="{11CE5851-1114-7D4D-9AB0-9E16B5466063}" type="presParOf" srcId="{303D17CA-E58D-E847-B3C6-72C34BD7599D}" destId="{1FD0819B-8600-F142-AAF3-B1D7B88BC6B9}" srcOrd="0" destOrd="0" presId="urn:microsoft.com/office/officeart/2005/8/layout/hierarchy4"/>
    <dgm:cxn modelId="{440AA9A5-F5A1-3F4A-B45C-588FADF9E670}" type="presParOf" srcId="{1FD0819B-8600-F142-AAF3-B1D7B88BC6B9}" destId="{2D27CEF4-7C52-EB47-8791-729B1CFB727A}" srcOrd="0" destOrd="0" presId="urn:microsoft.com/office/officeart/2005/8/layout/hierarchy4"/>
    <dgm:cxn modelId="{9E9EF397-63B5-3145-B745-C3CE6059BEC2}" type="presParOf" srcId="{1FD0819B-8600-F142-AAF3-B1D7B88BC6B9}" destId="{F58CE9D2-CCC3-9C4A-8C95-F4DCF784C3D1}" srcOrd="1" destOrd="0" presId="urn:microsoft.com/office/officeart/2005/8/layout/hierarchy4"/>
    <dgm:cxn modelId="{5ECDEA33-D25E-F84B-BD54-806EF9101D19}" type="presParOf" srcId="{0D1E4DC6-5483-C447-BD04-F22958ED0C7D}" destId="{6AFB9D54-7854-B143-8D13-851B11D8DDC8}" srcOrd="7" destOrd="0" presId="urn:microsoft.com/office/officeart/2005/8/layout/hierarchy4"/>
    <dgm:cxn modelId="{C4213197-F8F5-A344-9C6D-CAF0D5ECF188}" type="presParOf" srcId="{0D1E4DC6-5483-C447-BD04-F22958ED0C7D}" destId="{2B76710E-21FC-094C-A86C-11714781D64E}" srcOrd="8" destOrd="0" presId="urn:microsoft.com/office/officeart/2005/8/layout/hierarchy4"/>
    <dgm:cxn modelId="{C70456B2-DBAF-E64B-B391-C0DC554D85BA}" type="presParOf" srcId="{2B76710E-21FC-094C-A86C-11714781D64E}" destId="{52F9FA01-E263-4B4D-BA35-8EDFB11498AC}" srcOrd="0" destOrd="0" presId="urn:microsoft.com/office/officeart/2005/8/layout/hierarchy4"/>
    <dgm:cxn modelId="{F4373CB2-C2CE-1440-9CDE-F2280D023E5B}" type="presParOf" srcId="{2B76710E-21FC-094C-A86C-11714781D64E}" destId="{DFDC4C4A-9820-D548-8AA1-6B8A7CB0FB81}" srcOrd="1" destOrd="0" presId="urn:microsoft.com/office/officeart/2005/8/layout/hierarchy4"/>
    <dgm:cxn modelId="{974A006F-B93E-914B-B133-2EC1640E2BC9}" type="presParOf" srcId="{2B76710E-21FC-094C-A86C-11714781D64E}" destId="{AE40FF39-74E6-1B47-9980-48F36F274155}" srcOrd="2" destOrd="0" presId="urn:microsoft.com/office/officeart/2005/8/layout/hierarchy4"/>
    <dgm:cxn modelId="{7212C841-39C9-A447-80C9-3EA6A5E80ECC}" type="presParOf" srcId="{AE40FF39-74E6-1B47-9980-48F36F274155}" destId="{6AAFC7B4-E3FF-264A-98EE-EFC2A4A3697A}" srcOrd="0" destOrd="0" presId="urn:microsoft.com/office/officeart/2005/8/layout/hierarchy4"/>
    <dgm:cxn modelId="{16475266-5AAB-194F-907E-EC95AD18716A}" type="presParOf" srcId="{6AAFC7B4-E3FF-264A-98EE-EFC2A4A3697A}" destId="{C01F1D83-18DF-694B-A27A-74E5082EAA7B}" srcOrd="0" destOrd="0" presId="urn:microsoft.com/office/officeart/2005/8/layout/hierarchy4"/>
    <dgm:cxn modelId="{256025CF-609B-1F40-AA25-D195EEBEE856}" type="presParOf" srcId="{6AAFC7B4-E3FF-264A-98EE-EFC2A4A3697A}" destId="{109A22FF-223B-764C-8EAB-C81F6EC1B0D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24563-FA53-6344-AEC7-C20ABCD660C3}" type="doc">
      <dgm:prSet loTypeId="urn:microsoft.com/office/officeart/2005/8/layout/radial4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7F6611F-0641-7C47-9A9C-D6E9C577BC3F}">
      <dgm:prSet phldrT="[Text]"/>
      <dgm:spPr/>
      <dgm:t>
        <a:bodyPr/>
        <a:lstStyle/>
        <a:p>
          <a:r>
            <a:rPr lang="en-US" dirty="0"/>
            <a:t>The Crawl Trainer</a:t>
          </a:r>
        </a:p>
      </dgm:t>
    </dgm:pt>
    <dgm:pt modelId="{DB264B97-293E-5246-AF09-AFB185900DB1}" type="parTrans" cxnId="{95D968C2-B586-D94D-8D31-E24EBFC23658}">
      <dgm:prSet/>
      <dgm:spPr/>
      <dgm:t>
        <a:bodyPr/>
        <a:lstStyle/>
        <a:p>
          <a:endParaRPr lang="en-US"/>
        </a:p>
      </dgm:t>
    </dgm:pt>
    <dgm:pt modelId="{1B028A0C-5EF9-6943-858E-945246D151B7}" type="sibTrans" cxnId="{95D968C2-B586-D94D-8D31-E24EBFC23658}">
      <dgm:prSet/>
      <dgm:spPr/>
      <dgm:t>
        <a:bodyPr/>
        <a:lstStyle/>
        <a:p>
          <a:endParaRPr lang="en-US"/>
        </a:p>
      </dgm:t>
    </dgm:pt>
    <dgm:pt modelId="{F67C3C03-C7C9-6649-BB05-110FF67E23DA}">
      <dgm:prSet phldrT="[Text]"/>
      <dgm:spPr/>
      <dgm:t>
        <a:bodyPr/>
        <a:lstStyle/>
        <a:p>
          <a:r>
            <a:rPr lang="en-US" dirty="0"/>
            <a:t>Safety</a:t>
          </a:r>
        </a:p>
      </dgm:t>
    </dgm:pt>
    <dgm:pt modelId="{4F922477-5C66-8D46-9C16-41E6E24297FD}" type="parTrans" cxnId="{0E0036BC-0251-0143-8F91-F6E2614342B4}">
      <dgm:prSet/>
      <dgm:spPr/>
      <dgm:t>
        <a:bodyPr/>
        <a:lstStyle/>
        <a:p>
          <a:endParaRPr lang="en-US"/>
        </a:p>
      </dgm:t>
    </dgm:pt>
    <dgm:pt modelId="{2E18B8BC-CF8F-554C-9E97-CAFB94807B7B}" type="sibTrans" cxnId="{0E0036BC-0251-0143-8F91-F6E2614342B4}">
      <dgm:prSet/>
      <dgm:spPr/>
      <dgm:t>
        <a:bodyPr/>
        <a:lstStyle/>
        <a:p>
          <a:endParaRPr lang="en-US"/>
        </a:p>
      </dgm:t>
    </dgm:pt>
    <dgm:pt modelId="{935420EC-18AF-AA4A-9DBC-3888550C2FC1}">
      <dgm:prSet phldrT="[Text]"/>
      <dgm:spPr/>
      <dgm:t>
        <a:bodyPr/>
        <a:lstStyle/>
        <a:p>
          <a:r>
            <a:rPr lang="en-US" dirty="0"/>
            <a:t>Easy to use</a:t>
          </a:r>
        </a:p>
      </dgm:t>
    </dgm:pt>
    <dgm:pt modelId="{B19B5AB4-542E-1745-84FD-601A7FF21A60}" type="parTrans" cxnId="{3A6BD362-B755-A749-B4BF-FD001A4CD28C}">
      <dgm:prSet/>
      <dgm:spPr/>
      <dgm:t>
        <a:bodyPr/>
        <a:lstStyle/>
        <a:p>
          <a:endParaRPr lang="en-US"/>
        </a:p>
      </dgm:t>
    </dgm:pt>
    <dgm:pt modelId="{969BBEF1-B0BE-A64E-B206-0A2800A9C9B3}" type="sibTrans" cxnId="{3A6BD362-B755-A749-B4BF-FD001A4CD28C}">
      <dgm:prSet/>
      <dgm:spPr/>
      <dgm:t>
        <a:bodyPr/>
        <a:lstStyle/>
        <a:p>
          <a:endParaRPr lang="en-US"/>
        </a:p>
      </dgm:t>
    </dgm:pt>
    <dgm:pt modelId="{FB2EFF1D-3597-2743-AD8F-31F786AB6E21}">
      <dgm:prSet phldrT="[Text]"/>
      <dgm:spPr/>
      <dgm:t>
        <a:bodyPr/>
        <a:lstStyle/>
        <a:p>
          <a:r>
            <a:rPr lang="en-US" dirty="0"/>
            <a:t>Bouncing motion</a:t>
          </a:r>
        </a:p>
      </dgm:t>
    </dgm:pt>
    <dgm:pt modelId="{A314945F-E5B0-424C-A053-B6A44BFD2C38}" type="parTrans" cxnId="{BD59E13F-05BC-9641-8DC1-A706BCD609EB}">
      <dgm:prSet/>
      <dgm:spPr/>
      <dgm:t>
        <a:bodyPr/>
        <a:lstStyle/>
        <a:p>
          <a:endParaRPr lang="en-US"/>
        </a:p>
      </dgm:t>
    </dgm:pt>
    <dgm:pt modelId="{CBF720EB-1DC9-FA43-B8DB-BFB27582F371}" type="sibTrans" cxnId="{BD59E13F-05BC-9641-8DC1-A706BCD609EB}">
      <dgm:prSet/>
      <dgm:spPr/>
      <dgm:t>
        <a:bodyPr/>
        <a:lstStyle/>
        <a:p>
          <a:endParaRPr lang="en-US"/>
        </a:p>
      </dgm:t>
    </dgm:pt>
    <dgm:pt modelId="{B04AD704-6A17-DE49-83BE-CB44067514C7}">
      <dgm:prSet/>
      <dgm:spPr/>
      <dgm:t>
        <a:bodyPr/>
        <a:lstStyle/>
        <a:p>
          <a:r>
            <a:rPr lang="en-US" dirty="0"/>
            <a:t>Weight support</a:t>
          </a:r>
        </a:p>
      </dgm:t>
    </dgm:pt>
    <dgm:pt modelId="{7F8879E2-2A0F-034D-B670-5BB8B5D7A68D}" type="parTrans" cxnId="{22BC23F8-BD32-894B-9194-A12674FD85C2}">
      <dgm:prSet/>
      <dgm:spPr/>
      <dgm:t>
        <a:bodyPr/>
        <a:lstStyle/>
        <a:p>
          <a:endParaRPr lang="en-US"/>
        </a:p>
      </dgm:t>
    </dgm:pt>
    <dgm:pt modelId="{FDE888B1-19AB-7E43-A797-FFD2A7AF0BBF}" type="sibTrans" cxnId="{22BC23F8-BD32-894B-9194-A12674FD85C2}">
      <dgm:prSet/>
      <dgm:spPr/>
      <dgm:t>
        <a:bodyPr/>
        <a:lstStyle/>
        <a:p>
          <a:endParaRPr lang="en-US"/>
        </a:p>
      </dgm:t>
    </dgm:pt>
    <dgm:pt modelId="{93636F38-E767-9649-8451-3DA67796505E}">
      <dgm:prSet/>
      <dgm:spPr/>
      <dgm:t>
        <a:bodyPr/>
        <a:lstStyle/>
        <a:p>
          <a:r>
            <a:rPr lang="en-US" dirty="0"/>
            <a:t>Adjustable</a:t>
          </a:r>
        </a:p>
      </dgm:t>
    </dgm:pt>
    <dgm:pt modelId="{52F759E9-5FF9-A548-900B-F214E1E37FDE}" type="parTrans" cxnId="{F054F7CF-0DBD-F741-B53B-6CC115F48722}">
      <dgm:prSet/>
      <dgm:spPr/>
      <dgm:t>
        <a:bodyPr/>
        <a:lstStyle/>
        <a:p>
          <a:endParaRPr lang="en-US"/>
        </a:p>
      </dgm:t>
    </dgm:pt>
    <dgm:pt modelId="{03FD6CD5-20AE-0A49-B537-AECBE3DB824E}" type="sibTrans" cxnId="{F054F7CF-0DBD-F741-B53B-6CC115F48722}">
      <dgm:prSet/>
      <dgm:spPr/>
      <dgm:t>
        <a:bodyPr/>
        <a:lstStyle/>
        <a:p>
          <a:endParaRPr lang="en-US"/>
        </a:p>
      </dgm:t>
    </dgm:pt>
    <dgm:pt modelId="{09933D6E-6DF3-9241-8352-999D81F44278}">
      <dgm:prSet custT="1"/>
      <dgm:spPr/>
      <dgm:t>
        <a:bodyPr/>
        <a:lstStyle/>
        <a:p>
          <a:r>
            <a:rPr lang="en-US" sz="1800" dirty="0"/>
            <a:t>Useful for ages 1-3</a:t>
          </a:r>
        </a:p>
      </dgm:t>
    </dgm:pt>
    <dgm:pt modelId="{EC47B5A6-9350-514D-903B-C3FCC753F958}" type="parTrans" cxnId="{4C11FDC4-AF3B-D447-9F67-7E2B141F4320}">
      <dgm:prSet/>
      <dgm:spPr/>
      <dgm:t>
        <a:bodyPr/>
        <a:lstStyle/>
        <a:p>
          <a:endParaRPr lang="en-US"/>
        </a:p>
      </dgm:t>
    </dgm:pt>
    <dgm:pt modelId="{0469015C-4737-C847-BC73-C7DB20DA32EA}" type="sibTrans" cxnId="{4C11FDC4-AF3B-D447-9F67-7E2B141F4320}">
      <dgm:prSet/>
      <dgm:spPr/>
      <dgm:t>
        <a:bodyPr/>
        <a:lstStyle/>
        <a:p>
          <a:endParaRPr lang="en-US"/>
        </a:p>
      </dgm:t>
    </dgm:pt>
    <dgm:pt modelId="{3CB604DB-024E-CC40-A4A9-53E8D4F78501}">
      <dgm:prSet/>
      <dgm:spPr/>
      <dgm:t>
        <a:bodyPr/>
        <a:lstStyle/>
        <a:p>
          <a:r>
            <a:rPr lang="en-US" dirty="0"/>
            <a:t>Range of motion</a:t>
          </a:r>
        </a:p>
      </dgm:t>
    </dgm:pt>
    <dgm:pt modelId="{21D0B6FB-B6D2-A046-B5D2-1B4A3949BDD8}" type="parTrans" cxnId="{E0C88F5B-4D0D-1844-82FE-D3FA66E7984A}">
      <dgm:prSet/>
      <dgm:spPr/>
      <dgm:t>
        <a:bodyPr/>
        <a:lstStyle/>
        <a:p>
          <a:endParaRPr lang="en-US"/>
        </a:p>
      </dgm:t>
    </dgm:pt>
    <dgm:pt modelId="{A6CCD9C7-D923-F943-99E3-2FB2B47C406F}" type="sibTrans" cxnId="{E0C88F5B-4D0D-1844-82FE-D3FA66E7984A}">
      <dgm:prSet/>
      <dgm:spPr/>
      <dgm:t>
        <a:bodyPr/>
        <a:lstStyle/>
        <a:p>
          <a:endParaRPr lang="en-US"/>
        </a:p>
      </dgm:t>
    </dgm:pt>
    <dgm:pt modelId="{FF0BE2AF-15AF-DD47-B991-2E78F25DEEAD}" type="pres">
      <dgm:prSet presAssocID="{C6D24563-FA53-6344-AEC7-C20ABCD660C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4BBC8C-FA4D-504A-8826-1A378069C664}" type="pres">
      <dgm:prSet presAssocID="{37F6611F-0641-7C47-9A9C-D6E9C577BC3F}" presName="centerShape" presStyleLbl="node0" presStyleIdx="0" presStyleCnt="1"/>
      <dgm:spPr/>
    </dgm:pt>
    <dgm:pt modelId="{6635F299-9C3C-1246-9BDB-60A5B8D4B88D}" type="pres">
      <dgm:prSet presAssocID="{4F922477-5C66-8D46-9C16-41E6E24297FD}" presName="parTrans" presStyleLbl="bgSibTrans2D1" presStyleIdx="0" presStyleCnt="7"/>
      <dgm:spPr/>
    </dgm:pt>
    <dgm:pt modelId="{81F761F7-0946-F243-A027-31C9B229F835}" type="pres">
      <dgm:prSet presAssocID="{F67C3C03-C7C9-6649-BB05-110FF67E23DA}" presName="node" presStyleLbl="node1" presStyleIdx="0" presStyleCnt="7">
        <dgm:presLayoutVars>
          <dgm:bulletEnabled val="1"/>
        </dgm:presLayoutVars>
      </dgm:prSet>
      <dgm:spPr/>
    </dgm:pt>
    <dgm:pt modelId="{4B6C2B21-8324-E840-958D-40FB670951F3}" type="pres">
      <dgm:prSet presAssocID="{B19B5AB4-542E-1745-84FD-601A7FF21A60}" presName="parTrans" presStyleLbl="bgSibTrans2D1" presStyleIdx="1" presStyleCnt="7"/>
      <dgm:spPr/>
    </dgm:pt>
    <dgm:pt modelId="{A12340FF-1DA5-9247-A19A-62C93E63468D}" type="pres">
      <dgm:prSet presAssocID="{935420EC-18AF-AA4A-9DBC-3888550C2FC1}" presName="node" presStyleLbl="node1" presStyleIdx="1" presStyleCnt="7">
        <dgm:presLayoutVars>
          <dgm:bulletEnabled val="1"/>
        </dgm:presLayoutVars>
      </dgm:prSet>
      <dgm:spPr/>
    </dgm:pt>
    <dgm:pt modelId="{FE002357-5BC4-7D40-BA60-6716FD55F8E7}" type="pres">
      <dgm:prSet presAssocID="{A314945F-E5B0-424C-A053-B6A44BFD2C38}" presName="parTrans" presStyleLbl="bgSibTrans2D1" presStyleIdx="2" presStyleCnt="7"/>
      <dgm:spPr/>
    </dgm:pt>
    <dgm:pt modelId="{61E2E8CB-E36D-7A47-8F57-9476F246DA4E}" type="pres">
      <dgm:prSet presAssocID="{FB2EFF1D-3597-2743-AD8F-31F786AB6E21}" presName="node" presStyleLbl="node1" presStyleIdx="2" presStyleCnt="7">
        <dgm:presLayoutVars>
          <dgm:bulletEnabled val="1"/>
        </dgm:presLayoutVars>
      </dgm:prSet>
      <dgm:spPr/>
    </dgm:pt>
    <dgm:pt modelId="{0089308C-7C74-2645-A781-16625AFCE74B}" type="pres">
      <dgm:prSet presAssocID="{7F8879E2-2A0F-034D-B670-5BB8B5D7A68D}" presName="parTrans" presStyleLbl="bgSibTrans2D1" presStyleIdx="3" presStyleCnt="7"/>
      <dgm:spPr/>
    </dgm:pt>
    <dgm:pt modelId="{8C3759EC-62D2-D449-8BAE-175A7C80DCFA}" type="pres">
      <dgm:prSet presAssocID="{B04AD704-6A17-DE49-83BE-CB44067514C7}" presName="node" presStyleLbl="node1" presStyleIdx="3" presStyleCnt="7">
        <dgm:presLayoutVars>
          <dgm:bulletEnabled val="1"/>
        </dgm:presLayoutVars>
      </dgm:prSet>
      <dgm:spPr/>
    </dgm:pt>
    <dgm:pt modelId="{BBC990F9-DC17-454F-940B-E5F1C1C8D7F7}" type="pres">
      <dgm:prSet presAssocID="{52F759E9-5FF9-A548-900B-F214E1E37FDE}" presName="parTrans" presStyleLbl="bgSibTrans2D1" presStyleIdx="4" presStyleCnt="7"/>
      <dgm:spPr/>
    </dgm:pt>
    <dgm:pt modelId="{11E4A8E7-509E-664B-BD09-7BEB9E9CBD26}" type="pres">
      <dgm:prSet presAssocID="{93636F38-E767-9649-8451-3DA67796505E}" presName="node" presStyleLbl="node1" presStyleIdx="4" presStyleCnt="7">
        <dgm:presLayoutVars>
          <dgm:bulletEnabled val="1"/>
        </dgm:presLayoutVars>
      </dgm:prSet>
      <dgm:spPr/>
    </dgm:pt>
    <dgm:pt modelId="{EE20EE97-B9F6-4645-9AA5-AC8D41CF6655}" type="pres">
      <dgm:prSet presAssocID="{EC47B5A6-9350-514D-903B-C3FCC753F958}" presName="parTrans" presStyleLbl="bgSibTrans2D1" presStyleIdx="5" presStyleCnt="7"/>
      <dgm:spPr/>
    </dgm:pt>
    <dgm:pt modelId="{03790FF1-EEB2-6849-80AB-E3F8F4A6FC9D}" type="pres">
      <dgm:prSet presAssocID="{09933D6E-6DF3-9241-8352-999D81F44278}" presName="node" presStyleLbl="node1" presStyleIdx="5" presStyleCnt="7">
        <dgm:presLayoutVars>
          <dgm:bulletEnabled val="1"/>
        </dgm:presLayoutVars>
      </dgm:prSet>
      <dgm:spPr/>
    </dgm:pt>
    <dgm:pt modelId="{1360C65A-C94C-9144-89A8-5492471F600E}" type="pres">
      <dgm:prSet presAssocID="{21D0B6FB-B6D2-A046-B5D2-1B4A3949BDD8}" presName="parTrans" presStyleLbl="bgSibTrans2D1" presStyleIdx="6" presStyleCnt="7"/>
      <dgm:spPr/>
    </dgm:pt>
    <dgm:pt modelId="{915213B2-AB24-4D43-BF47-D70B56D684E4}" type="pres">
      <dgm:prSet presAssocID="{3CB604DB-024E-CC40-A4A9-53E8D4F78501}" presName="node" presStyleLbl="node1" presStyleIdx="6" presStyleCnt="7">
        <dgm:presLayoutVars>
          <dgm:bulletEnabled val="1"/>
        </dgm:presLayoutVars>
      </dgm:prSet>
      <dgm:spPr/>
    </dgm:pt>
  </dgm:ptLst>
  <dgm:cxnLst>
    <dgm:cxn modelId="{77EE8F03-655A-6A4E-9112-647E9C94868A}" type="presOf" srcId="{21D0B6FB-B6D2-A046-B5D2-1B4A3949BDD8}" destId="{1360C65A-C94C-9144-89A8-5492471F600E}" srcOrd="0" destOrd="0" presId="urn:microsoft.com/office/officeart/2005/8/layout/radial4"/>
    <dgm:cxn modelId="{FB0AD703-7B14-5C45-86DD-AE95C331A4B6}" type="presOf" srcId="{09933D6E-6DF3-9241-8352-999D81F44278}" destId="{03790FF1-EEB2-6849-80AB-E3F8F4A6FC9D}" srcOrd="0" destOrd="0" presId="urn:microsoft.com/office/officeart/2005/8/layout/radial4"/>
    <dgm:cxn modelId="{BD59E13F-05BC-9641-8DC1-A706BCD609EB}" srcId="{37F6611F-0641-7C47-9A9C-D6E9C577BC3F}" destId="{FB2EFF1D-3597-2743-AD8F-31F786AB6E21}" srcOrd="2" destOrd="0" parTransId="{A314945F-E5B0-424C-A053-B6A44BFD2C38}" sibTransId="{CBF720EB-1DC9-FA43-B8DB-BFB27582F371}"/>
    <dgm:cxn modelId="{E0C88F5B-4D0D-1844-82FE-D3FA66E7984A}" srcId="{37F6611F-0641-7C47-9A9C-D6E9C577BC3F}" destId="{3CB604DB-024E-CC40-A4A9-53E8D4F78501}" srcOrd="6" destOrd="0" parTransId="{21D0B6FB-B6D2-A046-B5D2-1B4A3949BDD8}" sibTransId="{A6CCD9C7-D923-F943-99E3-2FB2B47C406F}"/>
    <dgm:cxn modelId="{7D42585E-3F19-3D4E-A64D-10A98CEB33EC}" type="presOf" srcId="{B19B5AB4-542E-1745-84FD-601A7FF21A60}" destId="{4B6C2B21-8324-E840-958D-40FB670951F3}" srcOrd="0" destOrd="0" presId="urn:microsoft.com/office/officeart/2005/8/layout/radial4"/>
    <dgm:cxn modelId="{3A6BD362-B755-A749-B4BF-FD001A4CD28C}" srcId="{37F6611F-0641-7C47-9A9C-D6E9C577BC3F}" destId="{935420EC-18AF-AA4A-9DBC-3888550C2FC1}" srcOrd="1" destOrd="0" parTransId="{B19B5AB4-542E-1745-84FD-601A7FF21A60}" sibTransId="{969BBEF1-B0BE-A64E-B206-0A2800A9C9B3}"/>
    <dgm:cxn modelId="{963CFA73-B25C-DA42-A5C8-E6C4F8C305E9}" type="presOf" srcId="{4F922477-5C66-8D46-9C16-41E6E24297FD}" destId="{6635F299-9C3C-1246-9BDB-60A5B8D4B88D}" srcOrd="0" destOrd="0" presId="urn:microsoft.com/office/officeart/2005/8/layout/radial4"/>
    <dgm:cxn modelId="{ADBF068C-51AD-5F4C-9764-7483B4B328DF}" type="presOf" srcId="{37F6611F-0641-7C47-9A9C-D6E9C577BC3F}" destId="{514BBC8C-FA4D-504A-8826-1A378069C664}" srcOrd="0" destOrd="0" presId="urn:microsoft.com/office/officeart/2005/8/layout/radial4"/>
    <dgm:cxn modelId="{0ACBE290-3D72-6843-A45E-D0B07725D628}" type="presOf" srcId="{B04AD704-6A17-DE49-83BE-CB44067514C7}" destId="{8C3759EC-62D2-D449-8BAE-175A7C80DCFA}" srcOrd="0" destOrd="0" presId="urn:microsoft.com/office/officeart/2005/8/layout/radial4"/>
    <dgm:cxn modelId="{83A776B5-5F55-F242-B9A5-9E21664D5717}" type="presOf" srcId="{52F759E9-5FF9-A548-900B-F214E1E37FDE}" destId="{BBC990F9-DC17-454F-940B-E5F1C1C8D7F7}" srcOrd="0" destOrd="0" presId="urn:microsoft.com/office/officeart/2005/8/layout/radial4"/>
    <dgm:cxn modelId="{0E0036BC-0251-0143-8F91-F6E2614342B4}" srcId="{37F6611F-0641-7C47-9A9C-D6E9C577BC3F}" destId="{F67C3C03-C7C9-6649-BB05-110FF67E23DA}" srcOrd="0" destOrd="0" parTransId="{4F922477-5C66-8D46-9C16-41E6E24297FD}" sibTransId="{2E18B8BC-CF8F-554C-9E97-CAFB94807B7B}"/>
    <dgm:cxn modelId="{95D968C2-B586-D94D-8D31-E24EBFC23658}" srcId="{C6D24563-FA53-6344-AEC7-C20ABCD660C3}" destId="{37F6611F-0641-7C47-9A9C-D6E9C577BC3F}" srcOrd="0" destOrd="0" parTransId="{DB264B97-293E-5246-AF09-AFB185900DB1}" sibTransId="{1B028A0C-5EF9-6943-858E-945246D151B7}"/>
    <dgm:cxn modelId="{4C11FDC4-AF3B-D447-9F67-7E2B141F4320}" srcId="{37F6611F-0641-7C47-9A9C-D6E9C577BC3F}" destId="{09933D6E-6DF3-9241-8352-999D81F44278}" srcOrd="5" destOrd="0" parTransId="{EC47B5A6-9350-514D-903B-C3FCC753F958}" sibTransId="{0469015C-4737-C847-BC73-C7DB20DA32EA}"/>
    <dgm:cxn modelId="{F054F7CF-0DBD-F741-B53B-6CC115F48722}" srcId="{37F6611F-0641-7C47-9A9C-D6E9C577BC3F}" destId="{93636F38-E767-9649-8451-3DA67796505E}" srcOrd="4" destOrd="0" parTransId="{52F759E9-5FF9-A548-900B-F214E1E37FDE}" sibTransId="{03FD6CD5-20AE-0A49-B537-AECBE3DB824E}"/>
    <dgm:cxn modelId="{26B601D1-E633-0545-BAE0-487C2C436909}" type="presOf" srcId="{F67C3C03-C7C9-6649-BB05-110FF67E23DA}" destId="{81F761F7-0946-F243-A027-31C9B229F835}" srcOrd="0" destOrd="0" presId="urn:microsoft.com/office/officeart/2005/8/layout/radial4"/>
    <dgm:cxn modelId="{1AACF9D2-615A-5C46-8377-5E97C7E928C5}" type="presOf" srcId="{93636F38-E767-9649-8451-3DA67796505E}" destId="{11E4A8E7-509E-664B-BD09-7BEB9E9CBD26}" srcOrd="0" destOrd="0" presId="urn:microsoft.com/office/officeart/2005/8/layout/radial4"/>
    <dgm:cxn modelId="{7F3563D5-A9A7-7C41-955D-7DE6C5457102}" type="presOf" srcId="{7F8879E2-2A0F-034D-B670-5BB8B5D7A68D}" destId="{0089308C-7C74-2645-A781-16625AFCE74B}" srcOrd="0" destOrd="0" presId="urn:microsoft.com/office/officeart/2005/8/layout/radial4"/>
    <dgm:cxn modelId="{7C8438E0-2E37-024E-9DC9-59EFB46AAF7D}" type="presOf" srcId="{935420EC-18AF-AA4A-9DBC-3888550C2FC1}" destId="{A12340FF-1DA5-9247-A19A-62C93E63468D}" srcOrd="0" destOrd="0" presId="urn:microsoft.com/office/officeart/2005/8/layout/radial4"/>
    <dgm:cxn modelId="{A0DB3EE6-D4AA-C346-B137-CEFBF671121C}" type="presOf" srcId="{C6D24563-FA53-6344-AEC7-C20ABCD660C3}" destId="{FF0BE2AF-15AF-DD47-B991-2E78F25DEEAD}" srcOrd="0" destOrd="0" presId="urn:microsoft.com/office/officeart/2005/8/layout/radial4"/>
    <dgm:cxn modelId="{1526FFEB-5719-DD44-8F96-4067EDED9332}" type="presOf" srcId="{FB2EFF1D-3597-2743-AD8F-31F786AB6E21}" destId="{61E2E8CB-E36D-7A47-8F57-9476F246DA4E}" srcOrd="0" destOrd="0" presId="urn:microsoft.com/office/officeart/2005/8/layout/radial4"/>
    <dgm:cxn modelId="{B78F4DF2-79A8-7A48-9B7B-C08FC1B7CB6C}" type="presOf" srcId="{A314945F-E5B0-424C-A053-B6A44BFD2C38}" destId="{FE002357-5BC4-7D40-BA60-6716FD55F8E7}" srcOrd="0" destOrd="0" presId="urn:microsoft.com/office/officeart/2005/8/layout/radial4"/>
    <dgm:cxn modelId="{22BC23F8-BD32-894B-9194-A12674FD85C2}" srcId="{37F6611F-0641-7C47-9A9C-D6E9C577BC3F}" destId="{B04AD704-6A17-DE49-83BE-CB44067514C7}" srcOrd="3" destOrd="0" parTransId="{7F8879E2-2A0F-034D-B670-5BB8B5D7A68D}" sibTransId="{FDE888B1-19AB-7E43-A797-FFD2A7AF0BBF}"/>
    <dgm:cxn modelId="{A198ADF9-622A-F342-9D14-1592BA1DD426}" type="presOf" srcId="{3CB604DB-024E-CC40-A4A9-53E8D4F78501}" destId="{915213B2-AB24-4D43-BF47-D70B56D684E4}" srcOrd="0" destOrd="0" presId="urn:microsoft.com/office/officeart/2005/8/layout/radial4"/>
    <dgm:cxn modelId="{C17866FB-B5CC-254F-8F1C-D2B5C730EBDE}" type="presOf" srcId="{EC47B5A6-9350-514D-903B-C3FCC753F958}" destId="{EE20EE97-B9F6-4645-9AA5-AC8D41CF6655}" srcOrd="0" destOrd="0" presId="urn:microsoft.com/office/officeart/2005/8/layout/radial4"/>
    <dgm:cxn modelId="{66D53EFD-DA31-694B-91A9-FF0BD103FCB4}" type="presParOf" srcId="{FF0BE2AF-15AF-DD47-B991-2E78F25DEEAD}" destId="{514BBC8C-FA4D-504A-8826-1A378069C664}" srcOrd="0" destOrd="0" presId="urn:microsoft.com/office/officeart/2005/8/layout/radial4"/>
    <dgm:cxn modelId="{F8FB593E-0404-8240-BB91-74C48592F691}" type="presParOf" srcId="{FF0BE2AF-15AF-DD47-B991-2E78F25DEEAD}" destId="{6635F299-9C3C-1246-9BDB-60A5B8D4B88D}" srcOrd="1" destOrd="0" presId="urn:microsoft.com/office/officeart/2005/8/layout/radial4"/>
    <dgm:cxn modelId="{693BBC4D-0573-694F-8810-738E895D7759}" type="presParOf" srcId="{FF0BE2AF-15AF-DD47-B991-2E78F25DEEAD}" destId="{81F761F7-0946-F243-A027-31C9B229F835}" srcOrd="2" destOrd="0" presId="urn:microsoft.com/office/officeart/2005/8/layout/radial4"/>
    <dgm:cxn modelId="{C6291B5F-7C82-6040-ACF1-758D85D62546}" type="presParOf" srcId="{FF0BE2AF-15AF-DD47-B991-2E78F25DEEAD}" destId="{4B6C2B21-8324-E840-958D-40FB670951F3}" srcOrd="3" destOrd="0" presId="urn:microsoft.com/office/officeart/2005/8/layout/radial4"/>
    <dgm:cxn modelId="{7C641444-89E9-7744-B34C-5CF8E151A800}" type="presParOf" srcId="{FF0BE2AF-15AF-DD47-B991-2E78F25DEEAD}" destId="{A12340FF-1DA5-9247-A19A-62C93E63468D}" srcOrd="4" destOrd="0" presId="urn:microsoft.com/office/officeart/2005/8/layout/radial4"/>
    <dgm:cxn modelId="{3A028966-ED07-4C4E-8D4C-2AD6416908DD}" type="presParOf" srcId="{FF0BE2AF-15AF-DD47-B991-2E78F25DEEAD}" destId="{FE002357-5BC4-7D40-BA60-6716FD55F8E7}" srcOrd="5" destOrd="0" presId="urn:microsoft.com/office/officeart/2005/8/layout/radial4"/>
    <dgm:cxn modelId="{5ECF2B90-EFF6-6942-8811-42B845D452B2}" type="presParOf" srcId="{FF0BE2AF-15AF-DD47-B991-2E78F25DEEAD}" destId="{61E2E8CB-E36D-7A47-8F57-9476F246DA4E}" srcOrd="6" destOrd="0" presId="urn:microsoft.com/office/officeart/2005/8/layout/radial4"/>
    <dgm:cxn modelId="{6AF8E27D-2835-294D-A67B-D29B734DDE0B}" type="presParOf" srcId="{FF0BE2AF-15AF-DD47-B991-2E78F25DEEAD}" destId="{0089308C-7C74-2645-A781-16625AFCE74B}" srcOrd="7" destOrd="0" presId="urn:microsoft.com/office/officeart/2005/8/layout/radial4"/>
    <dgm:cxn modelId="{8AEED1B2-9C62-B147-9EDC-C4AE25268812}" type="presParOf" srcId="{FF0BE2AF-15AF-DD47-B991-2E78F25DEEAD}" destId="{8C3759EC-62D2-D449-8BAE-175A7C80DCFA}" srcOrd="8" destOrd="0" presId="urn:microsoft.com/office/officeart/2005/8/layout/radial4"/>
    <dgm:cxn modelId="{1A646BEE-30EC-974D-A455-5A8D95DDD54D}" type="presParOf" srcId="{FF0BE2AF-15AF-DD47-B991-2E78F25DEEAD}" destId="{BBC990F9-DC17-454F-940B-E5F1C1C8D7F7}" srcOrd="9" destOrd="0" presId="urn:microsoft.com/office/officeart/2005/8/layout/radial4"/>
    <dgm:cxn modelId="{7F070ADB-4A25-5349-B2B1-3EF08CC03DE1}" type="presParOf" srcId="{FF0BE2AF-15AF-DD47-B991-2E78F25DEEAD}" destId="{11E4A8E7-509E-664B-BD09-7BEB9E9CBD26}" srcOrd="10" destOrd="0" presId="urn:microsoft.com/office/officeart/2005/8/layout/radial4"/>
    <dgm:cxn modelId="{396A9F1E-0675-6D47-9730-0ECE9677E43A}" type="presParOf" srcId="{FF0BE2AF-15AF-DD47-B991-2E78F25DEEAD}" destId="{EE20EE97-B9F6-4645-9AA5-AC8D41CF6655}" srcOrd="11" destOrd="0" presId="urn:microsoft.com/office/officeart/2005/8/layout/radial4"/>
    <dgm:cxn modelId="{E89A4A8A-B694-714F-8FFE-DE0A6E790EE8}" type="presParOf" srcId="{FF0BE2AF-15AF-DD47-B991-2E78F25DEEAD}" destId="{03790FF1-EEB2-6849-80AB-E3F8F4A6FC9D}" srcOrd="12" destOrd="0" presId="urn:microsoft.com/office/officeart/2005/8/layout/radial4"/>
    <dgm:cxn modelId="{4BFAD5A2-1335-564D-A8E0-93FCB3A599E3}" type="presParOf" srcId="{FF0BE2AF-15AF-DD47-B991-2E78F25DEEAD}" destId="{1360C65A-C94C-9144-89A8-5492471F600E}" srcOrd="13" destOrd="0" presId="urn:microsoft.com/office/officeart/2005/8/layout/radial4"/>
    <dgm:cxn modelId="{DDDF5979-A938-F44F-A564-00AF74896FC3}" type="presParOf" srcId="{FF0BE2AF-15AF-DD47-B991-2E78F25DEEAD}" destId="{915213B2-AB24-4D43-BF47-D70B56D684E4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C5AA6-E251-7743-9742-7D39834F7BAC}">
      <dsp:nvSpPr>
        <dsp:cNvPr id="0" name=""/>
        <dsp:cNvSpPr/>
      </dsp:nvSpPr>
      <dsp:spPr>
        <a:xfrm>
          <a:off x="0" y="3275482"/>
          <a:ext cx="7886700" cy="107508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Chosen Solution</a:t>
          </a:r>
        </a:p>
      </dsp:txBody>
      <dsp:txXfrm>
        <a:off x="0" y="3275482"/>
        <a:ext cx="7886700" cy="1075086"/>
      </dsp:txXfrm>
    </dsp:sp>
    <dsp:sp modelId="{5FCC7FE5-F8BD-AF4F-A1CE-5C7E03075A88}">
      <dsp:nvSpPr>
        <dsp:cNvPr id="0" name=""/>
        <dsp:cNvSpPr/>
      </dsp:nvSpPr>
      <dsp:spPr>
        <a:xfrm rot="10800000">
          <a:off x="0" y="1638125"/>
          <a:ext cx="7886700" cy="1653482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Design Alternatives and Analysis</a:t>
          </a:r>
        </a:p>
      </dsp:txBody>
      <dsp:txXfrm rot="10800000">
        <a:off x="0" y="1638125"/>
        <a:ext cx="7886700" cy="1074383"/>
      </dsp:txXfrm>
    </dsp:sp>
    <dsp:sp modelId="{9465C81F-9B20-4440-89DE-A480017B6392}">
      <dsp:nvSpPr>
        <dsp:cNvPr id="0" name=""/>
        <dsp:cNvSpPr/>
      </dsp:nvSpPr>
      <dsp:spPr>
        <a:xfrm rot="10800000">
          <a:off x="0" y="769"/>
          <a:ext cx="7886700" cy="1653482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Project Changes</a:t>
          </a:r>
        </a:p>
      </dsp:txBody>
      <dsp:txXfrm rot="10800000">
        <a:off x="0" y="769"/>
        <a:ext cx="7886700" cy="1074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6CCE-7B73-B94F-9C29-60AAAC6799F3}">
      <dsp:nvSpPr>
        <dsp:cNvPr id="0" name=""/>
        <dsp:cNvSpPr/>
      </dsp:nvSpPr>
      <dsp:spPr>
        <a:xfrm>
          <a:off x="3837" y="878"/>
          <a:ext cx="1476233" cy="93880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Franklin Gothic Medium" panose="020B0603020102020204" pitchFamily="34" charset="0"/>
            </a:rPr>
            <a:t>DIY Inspired Solutions</a:t>
          </a:r>
        </a:p>
      </dsp:txBody>
      <dsp:txXfrm>
        <a:off x="3837" y="878"/>
        <a:ext cx="1476233" cy="938808"/>
      </dsp:txXfrm>
    </dsp:sp>
    <dsp:sp modelId="{2012B139-6852-1B4A-8030-7A5C96E1C06E}">
      <dsp:nvSpPr>
        <dsp:cNvPr id="0" name=""/>
        <dsp:cNvSpPr/>
      </dsp:nvSpPr>
      <dsp:spPr>
        <a:xfrm>
          <a:off x="5860" y="1027100"/>
          <a:ext cx="1472187" cy="94188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accent3">
                  <a:lumMod val="50000"/>
                </a:schemeClr>
              </a:solidFill>
            </a:rPr>
            <a:t>Foam Roller</a:t>
          </a:r>
        </a:p>
      </dsp:txBody>
      <dsp:txXfrm>
        <a:off x="33447" y="1054687"/>
        <a:ext cx="1417013" cy="886714"/>
      </dsp:txXfrm>
    </dsp:sp>
    <dsp:sp modelId="{6FF7BCB8-5545-DA4D-A711-2231BFB37F8C}">
      <dsp:nvSpPr>
        <dsp:cNvPr id="0" name=""/>
        <dsp:cNvSpPr/>
      </dsp:nvSpPr>
      <dsp:spPr>
        <a:xfrm>
          <a:off x="5278" y="2056401"/>
          <a:ext cx="1473351" cy="93880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>
                  <a:lumMod val="50000"/>
                </a:schemeClr>
              </a:solidFill>
            </a:rPr>
            <a:t>Hand-Held Sling</a:t>
          </a:r>
        </a:p>
      </dsp:txBody>
      <dsp:txXfrm>
        <a:off x="32775" y="2083898"/>
        <a:ext cx="1418357" cy="883814"/>
      </dsp:txXfrm>
    </dsp:sp>
    <dsp:sp modelId="{E5D1C57A-B6A1-C94B-A2DC-8E8BD35801CD}">
      <dsp:nvSpPr>
        <dsp:cNvPr id="0" name=""/>
        <dsp:cNvSpPr/>
      </dsp:nvSpPr>
      <dsp:spPr>
        <a:xfrm>
          <a:off x="1728078" y="878"/>
          <a:ext cx="1476233" cy="93880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Franklin Gothic Medium" panose="020B0603020102020204" pitchFamily="34" charset="0"/>
            </a:rPr>
            <a:t>Trunk Support on Wheels</a:t>
          </a:r>
        </a:p>
      </dsp:txBody>
      <dsp:txXfrm>
        <a:off x="1728078" y="878"/>
        <a:ext cx="1476233" cy="938808"/>
      </dsp:txXfrm>
    </dsp:sp>
    <dsp:sp modelId="{31B3ACEE-CBFD-E749-82CD-BAC8FB75707B}">
      <dsp:nvSpPr>
        <dsp:cNvPr id="0" name=""/>
        <dsp:cNvSpPr/>
      </dsp:nvSpPr>
      <dsp:spPr>
        <a:xfrm>
          <a:off x="1730594" y="1027100"/>
          <a:ext cx="1471200" cy="93727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1800" kern="1200" dirty="0">
            <a:solidFill>
              <a:schemeClr val="accent3">
                <a:lumMod val="50000"/>
              </a:schemeClr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800" kern="1200" dirty="0">
              <a:solidFill>
                <a:schemeClr val="accent3">
                  <a:lumMod val="50000"/>
                </a:schemeClr>
              </a:solidFill>
            </a:rPr>
            <a:t>Modified Skateboard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18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758046" y="1054552"/>
        <a:ext cx="1416296" cy="882374"/>
      </dsp:txXfrm>
    </dsp:sp>
    <dsp:sp modelId="{586EDC29-3E4B-1746-8D87-2219C41541CD}">
      <dsp:nvSpPr>
        <dsp:cNvPr id="0" name=""/>
        <dsp:cNvSpPr/>
      </dsp:nvSpPr>
      <dsp:spPr>
        <a:xfrm>
          <a:off x="1729519" y="2051791"/>
          <a:ext cx="1473351" cy="93880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>
                  <a:lumMod val="50000"/>
                </a:schemeClr>
              </a:solidFill>
            </a:rPr>
            <a:t>Table Support</a:t>
          </a:r>
        </a:p>
      </dsp:txBody>
      <dsp:txXfrm>
        <a:off x="1757016" y="2079288"/>
        <a:ext cx="1418357" cy="883814"/>
      </dsp:txXfrm>
    </dsp:sp>
    <dsp:sp modelId="{B399CECF-D201-7E42-960A-78EA85AC69C1}">
      <dsp:nvSpPr>
        <dsp:cNvPr id="0" name=""/>
        <dsp:cNvSpPr/>
      </dsp:nvSpPr>
      <dsp:spPr>
        <a:xfrm>
          <a:off x="1729519" y="3078013"/>
          <a:ext cx="1473351" cy="93880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>
                  <a:lumMod val="50000"/>
                </a:schemeClr>
              </a:solidFill>
            </a:rPr>
            <a:t>Neoprene Sling</a:t>
          </a:r>
        </a:p>
      </dsp:txBody>
      <dsp:txXfrm>
        <a:off x="1757016" y="3105510"/>
        <a:ext cx="1418357" cy="883814"/>
      </dsp:txXfrm>
    </dsp:sp>
    <dsp:sp modelId="{0BB60582-CB20-1D43-88C1-08795E6F8FFD}">
      <dsp:nvSpPr>
        <dsp:cNvPr id="0" name=""/>
        <dsp:cNvSpPr/>
      </dsp:nvSpPr>
      <dsp:spPr>
        <a:xfrm>
          <a:off x="1729519" y="4104235"/>
          <a:ext cx="1473351" cy="93880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>
                  <a:lumMod val="50000"/>
                </a:schemeClr>
              </a:solidFill>
            </a:rPr>
            <a:t>Crawl-Trainer</a:t>
          </a:r>
        </a:p>
      </dsp:txBody>
      <dsp:txXfrm>
        <a:off x="1757016" y="4131732"/>
        <a:ext cx="1418357" cy="883814"/>
      </dsp:txXfrm>
    </dsp:sp>
    <dsp:sp modelId="{5750970C-BB24-E24E-BF44-3E16E18F5C9B}">
      <dsp:nvSpPr>
        <dsp:cNvPr id="0" name=""/>
        <dsp:cNvSpPr/>
      </dsp:nvSpPr>
      <dsp:spPr>
        <a:xfrm>
          <a:off x="3452319" y="878"/>
          <a:ext cx="1481843" cy="93880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Franklin Gothic Medium" panose="020B0603020102020204" pitchFamily="34" charset="0"/>
            </a:rPr>
            <a:t>Sensor-Feedback System</a:t>
          </a:r>
        </a:p>
      </dsp:txBody>
      <dsp:txXfrm>
        <a:off x="3452319" y="878"/>
        <a:ext cx="1481843" cy="938808"/>
      </dsp:txXfrm>
    </dsp:sp>
    <dsp:sp modelId="{CDFAA9A0-741F-0047-982C-E25B296E071F}">
      <dsp:nvSpPr>
        <dsp:cNvPr id="0" name=""/>
        <dsp:cNvSpPr/>
      </dsp:nvSpPr>
      <dsp:spPr>
        <a:xfrm>
          <a:off x="3453042" y="1027100"/>
          <a:ext cx="1480396" cy="94188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>
                  <a:lumMod val="50000"/>
                </a:schemeClr>
              </a:solidFill>
            </a:rPr>
            <a:t>Motion Sensor Suit</a:t>
          </a:r>
        </a:p>
      </dsp:txBody>
      <dsp:txXfrm>
        <a:off x="3480629" y="1054687"/>
        <a:ext cx="1425222" cy="886714"/>
      </dsp:txXfrm>
    </dsp:sp>
    <dsp:sp modelId="{33B59A71-C312-4345-9ABC-A3972339A017}">
      <dsp:nvSpPr>
        <dsp:cNvPr id="0" name=""/>
        <dsp:cNvSpPr/>
      </dsp:nvSpPr>
      <dsp:spPr>
        <a:xfrm>
          <a:off x="3455844" y="2056401"/>
          <a:ext cx="1474792" cy="93880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>
                  <a:lumMod val="50000"/>
                </a:schemeClr>
              </a:solidFill>
            </a:rPr>
            <a:t>Wall-Mounted Sensors</a:t>
          </a:r>
        </a:p>
      </dsp:txBody>
      <dsp:txXfrm>
        <a:off x="3483341" y="2083898"/>
        <a:ext cx="1419798" cy="883814"/>
      </dsp:txXfrm>
    </dsp:sp>
    <dsp:sp modelId="{FA4E2599-E7AB-404A-A329-B913018094F4}">
      <dsp:nvSpPr>
        <dsp:cNvPr id="0" name=""/>
        <dsp:cNvSpPr/>
      </dsp:nvSpPr>
      <dsp:spPr>
        <a:xfrm>
          <a:off x="5182170" y="878"/>
          <a:ext cx="1476233" cy="93880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Franklin Gothic Medium" panose="020B0603020102020204" pitchFamily="34" charset="0"/>
            </a:rPr>
            <a:t>Robotic</a:t>
          </a:r>
        </a:p>
      </dsp:txBody>
      <dsp:txXfrm>
        <a:off x="5182170" y="878"/>
        <a:ext cx="1476233" cy="938808"/>
      </dsp:txXfrm>
    </dsp:sp>
    <dsp:sp modelId="{2D27CEF4-7C52-EB47-8791-729B1CFB727A}">
      <dsp:nvSpPr>
        <dsp:cNvPr id="0" name=""/>
        <dsp:cNvSpPr/>
      </dsp:nvSpPr>
      <dsp:spPr>
        <a:xfrm>
          <a:off x="5182170" y="1027100"/>
          <a:ext cx="1476233" cy="93880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>
                  <a:lumMod val="50000"/>
                </a:schemeClr>
              </a:solidFill>
            </a:rPr>
            <a:t>Automated Leg Exoskeleton</a:t>
          </a:r>
        </a:p>
      </dsp:txBody>
      <dsp:txXfrm>
        <a:off x="5209667" y="1054597"/>
        <a:ext cx="1421239" cy="883814"/>
      </dsp:txXfrm>
    </dsp:sp>
    <dsp:sp modelId="{52F9FA01-E263-4B4D-BA35-8EDFB11498AC}">
      <dsp:nvSpPr>
        <dsp:cNvPr id="0" name=""/>
        <dsp:cNvSpPr/>
      </dsp:nvSpPr>
      <dsp:spPr>
        <a:xfrm>
          <a:off x="6906411" y="878"/>
          <a:ext cx="1476233" cy="93880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Franklin Gothic Medium" panose="020B0603020102020204" pitchFamily="34" charset="0"/>
            </a:rPr>
            <a:t>Suspension</a:t>
          </a:r>
        </a:p>
      </dsp:txBody>
      <dsp:txXfrm>
        <a:off x="6906411" y="878"/>
        <a:ext cx="1476233" cy="938808"/>
      </dsp:txXfrm>
    </dsp:sp>
    <dsp:sp modelId="{C01F1D83-18DF-694B-A27A-74E5082EAA7B}">
      <dsp:nvSpPr>
        <dsp:cNvPr id="0" name=""/>
        <dsp:cNvSpPr/>
      </dsp:nvSpPr>
      <dsp:spPr>
        <a:xfrm>
          <a:off x="6906411" y="1027100"/>
          <a:ext cx="1476233" cy="93880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>
                  <a:lumMod val="50000"/>
                </a:schemeClr>
              </a:solidFill>
            </a:rPr>
            <a:t>Multi-Point Bungee System</a:t>
          </a:r>
        </a:p>
      </dsp:txBody>
      <dsp:txXfrm>
        <a:off x="6933908" y="1054597"/>
        <a:ext cx="1421239" cy="883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BBC8C-FA4D-504A-8826-1A378069C664}">
      <dsp:nvSpPr>
        <dsp:cNvPr id="0" name=""/>
        <dsp:cNvSpPr/>
      </dsp:nvSpPr>
      <dsp:spPr>
        <a:xfrm>
          <a:off x="2965984" y="2867854"/>
          <a:ext cx="1954730" cy="19547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Crawl Trainer</a:t>
          </a:r>
        </a:p>
      </dsp:txBody>
      <dsp:txXfrm>
        <a:off x="3252248" y="3154118"/>
        <a:ext cx="1382202" cy="1382202"/>
      </dsp:txXfrm>
    </dsp:sp>
    <dsp:sp modelId="{6635F299-9C3C-1246-9BDB-60A5B8D4B88D}">
      <dsp:nvSpPr>
        <dsp:cNvPr id="0" name=""/>
        <dsp:cNvSpPr/>
      </dsp:nvSpPr>
      <dsp:spPr>
        <a:xfrm rot="10800000">
          <a:off x="686304" y="3566670"/>
          <a:ext cx="2154297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761F7-0946-F243-A027-31C9B229F835}">
      <dsp:nvSpPr>
        <dsp:cNvPr id="0" name=""/>
        <dsp:cNvSpPr/>
      </dsp:nvSpPr>
      <dsp:spPr>
        <a:xfrm>
          <a:off x="2148" y="3297894"/>
          <a:ext cx="1368311" cy="10946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Safety</a:t>
          </a:r>
        </a:p>
      </dsp:txBody>
      <dsp:txXfrm>
        <a:off x="34209" y="3329955"/>
        <a:ext cx="1304189" cy="1030527"/>
      </dsp:txXfrm>
    </dsp:sp>
    <dsp:sp modelId="{4B6C2B21-8324-E840-958D-40FB670951F3}">
      <dsp:nvSpPr>
        <dsp:cNvPr id="0" name=""/>
        <dsp:cNvSpPr/>
      </dsp:nvSpPr>
      <dsp:spPr>
        <a:xfrm rot="12600000">
          <a:off x="978354" y="2476721"/>
          <a:ext cx="2154297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340FF-1DA5-9247-A19A-62C93E63468D}">
      <dsp:nvSpPr>
        <dsp:cNvPr id="0" name=""/>
        <dsp:cNvSpPr/>
      </dsp:nvSpPr>
      <dsp:spPr>
        <a:xfrm>
          <a:off x="438509" y="1669372"/>
          <a:ext cx="1368311" cy="10946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Easy to use</a:t>
          </a:r>
        </a:p>
      </dsp:txBody>
      <dsp:txXfrm>
        <a:off x="470570" y="1701433"/>
        <a:ext cx="1304189" cy="1030527"/>
      </dsp:txXfrm>
    </dsp:sp>
    <dsp:sp modelId="{FE002357-5BC4-7D40-BA60-6716FD55F8E7}">
      <dsp:nvSpPr>
        <dsp:cNvPr id="0" name=""/>
        <dsp:cNvSpPr/>
      </dsp:nvSpPr>
      <dsp:spPr>
        <a:xfrm rot="14400000">
          <a:off x="1776252" y="1678824"/>
          <a:ext cx="2154297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2E8CB-E36D-7A47-8F57-9476F246DA4E}">
      <dsp:nvSpPr>
        <dsp:cNvPr id="0" name=""/>
        <dsp:cNvSpPr/>
      </dsp:nvSpPr>
      <dsp:spPr>
        <a:xfrm>
          <a:off x="1630671" y="477210"/>
          <a:ext cx="1368311" cy="10946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Bouncing motion</a:t>
          </a:r>
        </a:p>
      </dsp:txBody>
      <dsp:txXfrm>
        <a:off x="1662732" y="509271"/>
        <a:ext cx="1304189" cy="1030527"/>
      </dsp:txXfrm>
    </dsp:sp>
    <dsp:sp modelId="{0089308C-7C74-2645-A781-16625AFCE74B}">
      <dsp:nvSpPr>
        <dsp:cNvPr id="0" name=""/>
        <dsp:cNvSpPr/>
      </dsp:nvSpPr>
      <dsp:spPr>
        <a:xfrm rot="16200000">
          <a:off x="2866200" y="1386773"/>
          <a:ext cx="2154297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759EC-62D2-D449-8BAE-175A7C80DCFA}">
      <dsp:nvSpPr>
        <dsp:cNvPr id="0" name=""/>
        <dsp:cNvSpPr/>
      </dsp:nvSpPr>
      <dsp:spPr>
        <a:xfrm>
          <a:off x="3259193" y="40849"/>
          <a:ext cx="1368311" cy="10946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Weight support</a:t>
          </a:r>
        </a:p>
      </dsp:txBody>
      <dsp:txXfrm>
        <a:off x="3291254" y="72910"/>
        <a:ext cx="1304189" cy="1030527"/>
      </dsp:txXfrm>
    </dsp:sp>
    <dsp:sp modelId="{BBC990F9-DC17-454F-940B-E5F1C1C8D7F7}">
      <dsp:nvSpPr>
        <dsp:cNvPr id="0" name=""/>
        <dsp:cNvSpPr/>
      </dsp:nvSpPr>
      <dsp:spPr>
        <a:xfrm rot="18000000">
          <a:off x="3956148" y="1678824"/>
          <a:ext cx="2154297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4A8E7-509E-664B-BD09-7BEB9E9CBD26}">
      <dsp:nvSpPr>
        <dsp:cNvPr id="0" name=""/>
        <dsp:cNvSpPr/>
      </dsp:nvSpPr>
      <dsp:spPr>
        <a:xfrm>
          <a:off x="4887716" y="477210"/>
          <a:ext cx="1368311" cy="10946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Adjustable</a:t>
          </a:r>
        </a:p>
      </dsp:txBody>
      <dsp:txXfrm>
        <a:off x="4919777" y="509271"/>
        <a:ext cx="1304189" cy="1030527"/>
      </dsp:txXfrm>
    </dsp:sp>
    <dsp:sp modelId="{EE20EE97-B9F6-4645-9AA5-AC8D41CF6655}">
      <dsp:nvSpPr>
        <dsp:cNvPr id="0" name=""/>
        <dsp:cNvSpPr/>
      </dsp:nvSpPr>
      <dsp:spPr>
        <a:xfrm rot="19800000">
          <a:off x="4754046" y="2476721"/>
          <a:ext cx="2154297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90FF1-EEB2-6849-80AB-E3F8F4A6FC9D}">
      <dsp:nvSpPr>
        <dsp:cNvPr id="0" name=""/>
        <dsp:cNvSpPr/>
      </dsp:nvSpPr>
      <dsp:spPr>
        <a:xfrm>
          <a:off x="6079877" y="1669372"/>
          <a:ext cx="1368311" cy="10946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Useful for ages 1-3</a:t>
          </a:r>
        </a:p>
      </dsp:txBody>
      <dsp:txXfrm>
        <a:off x="6111938" y="1701433"/>
        <a:ext cx="1304189" cy="1030527"/>
      </dsp:txXfrm>
    </dsp:sp>
    <dsp:sp modelId="{1360C65A-C94C-9144-89A8-5492471F600E}">
      <dsp:nvSpPr>
        <dsp:cNvPr id="0" name=""/>
        <dsp:cNvSpPr/>
      </dsp:nvSpPr>
      <dsp:spPr>
        <a:xfrm>
          <a:off x="5046097" y="3566670"/>
          <a:ext cx="2154297" cy="55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213B2-AB24-4D43-BF47-D70B56D684E4}">
      <dsp:nvSpPr>
        <dsp:cNvPr id="0" name=""/>
        <dsp:cNvSpPr/>
      </dsp:nvSpPr>
      <dsp:spPr>
        <a:xfrm>
          <a:off x="6516239" y="3297894"/>
          <a:ext cx="1368311" cy="10946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Range of motion</a:t>
          </a:r>
        </a:p>
      </dsp:txBody>
      <dsp:txXfrm>
        <a:off x="6548300" y="3329955"/>
        <a:ext cx="1304189" cy="1030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175215-F3C7-694D-930A-D153A94E47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1D03C-C761-F640-8392-B1C44E3B3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8CD17-9707-6440-8527-8C534F43D9F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E1F86-29E8-304C-8B9C-8DCCD46844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11BE6-7D14-9F49-B734-F3FBE63DE2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E5854-1706-9C46-8290-EE9FF96F8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4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0B1F7-889A-4343-9B3F-A6628ACEAF9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2454C-BBF5-4140-A355-136F4FC93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2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89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5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28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0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4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0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41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26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52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45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99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13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04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10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4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31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7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97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79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08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8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9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78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0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5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90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35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9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454C-BBF5-4140-A355-136F4FC939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9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BBA8-3974-0B4F-AA58-F906E3D5D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17D82-1CB5-4348-A960-AD7FC6619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1669A-9E87-594D-ADCA-4092C344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36E5-22A0-0C4E-BDB1-EB66475ABE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825FB-67AB-C542-BAD9-F634BDB3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FB424-E241-DA41-AFCF-B137D0C8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7C9D-1403-E04E-8173-1257CD0A14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49466-61F3-8449-9807-E62B3C9DF6A9}"/>
              </a:ext>
            </a:extLst>
          </p:cNvPr>
          <p:cNvSpPr/>
          <p:nvPr userDrawn="1"/>
        </p:nvSpPr>
        <p:spPr>
          <a:xfrm>
            <a:off x="7824788" y="0"/>
            <a:ext cx="1319212" cy="1158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5C71D-5BCD-9C4B-A12A-AC8A74A1B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84" y="2012373"/>
            <a:ext cx="3159914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603-F23C-4A43-97BC-9039B0FE02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813" y="167957"/>
            <a:ext cx="330098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6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1425-7A25-0F4D-905A-93D89963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5CC28-B16E-AF46-8900-5159A0263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6059C-0D3E-6B49-A5F8-162E50F8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36E5-22A0-0C4E-BDB1-EB66475ABE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ED9DB-D9AC-4241-84D3-637FBD9A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6F759-DADF-A343-B6A0-99A7C3E5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7C9D-1403-E04E-8173-1257CD0A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ED4E8-6DCA-8243-AAAC-D3914F9EF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C68EA-1794-0F41-9E4C-E435258D2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1FCB7-67A4-9441-9457-EF910EA2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36E5-22A0-0C4E-BDB1-EB66475ABE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7A753-1116-4442-B120-856A0A7D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42D7D-AFEE-DC46-8E85-2AD4FA22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7C9D-1403-E04E-8173-1257CD0A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05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97389"/>
            <a:ext cx="4040188" cy="3028774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rgbClr val="990000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97389"/>
            <a:ext cx="4041775" cy="3028774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rgbClr val="990000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0CBAE7-F15B-1A4D-AD9A-1C571C758EF2}"/>
              </a:ext>
            </a:extLst>
          </p:cNvPr>
          <p:cNvCxnSpPr/>
          <p:nvPr userDrawn="1"/>
        </p:nvCxnSpPr>
        <p:spPr>
          <a:xfrm>
            <a:off x="364076" y="626537"/>
            <a:ext cx="7696191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2565EAC-F609-3D40-AABC-CE8442B61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4" y="131763"/>
            <a:ext cx="632435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DCAEBC-CB15-8F4F-86AA-DDBCC74888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1763"/>
            <a:ext cx="457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5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D5B474-D381-564C-9FCE-07065213FB57}"/>
              </a:ext>
            </a:extLst>
          </p:cNvPr>
          <p:cNvCxnSpPr/>
          <p:nvPr userDrawn="1"/>
        </p:nvCxnSpPr>
        <p:spPr>
          <a:xfrm>
            <a:off x="364076" y="626537"/>
            <a:ext cx="7696191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FCA23AA-3155-AF4D-9563-5687DE330C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4" y="131763"/>
            <a:ext cx="632435" cy="731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06890F-58B7-C64C-B06C-724AB96245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1763"/>
            <a:ext cx="457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9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04E39CF-3EC6-1449-9946-13059B641A7A}"/>
              </a:ext>
            </a:extLst>
          </p:cNvPr>
          <p:cNvCxnSpPr/>
          <p:nvPr userDrawn="1"/>
        </p:nvCxnSpPr>
        <p:spPr>
          <a:xfrm>
            <a:off x="364076" y="626537"/>
            <a:ext cx="7696191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2FAFF2A-D174-C14E-9004-8C8C5AF22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4" y="131763"/>
            <a:ext cx="632435" cy="73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E208F6-5091-104D-BA8A-59A6BD68CB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1763"/>
            <a:ext cx="457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64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CA8C-CC7F-4446-ADA0-5957A2C64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810EB-AA88-B347-849F-9F91F9F7E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6AFEF-1F37-0345-8E54-9CF1E4B2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E8-E70E-F14D-8B2E-4A04B77D73BA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985B2-58FF-A14F-A954-BDD0D3ED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ECAEF-E195-A341-9014-5DC9277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1B87-56C7-AA48-9462-47B2750F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0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2AEA-BAEF-8447-9613-B6175626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8D50C-61B1-2F40-A463-83522C55C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847E-3B39-794E-B3F0-8E6FBD44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E8-E70E-F14D-8B2E-4A04B77D73BA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E582F-BA1F-DA40-9AA7-338BA6D9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F7C93-27C4-3E40-90F5-6C87D264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1B87-56C7-AA48-9462-47B2750F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10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7AB9-D900-3845-B550-90050A98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4857D-83CF-C94B-8D0A-78527C059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EE814-6E25-F443-9E32-66E1A344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E8-E70E-F14D-8B2E-4A04B77D73BA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23360-1794-5D48-8703-A1A1D96C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64E9-4EDA-0C48-8480-E77139C2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1B87-56C7-AA48-9462-47B2750F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08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B7FB-712E-AC47-B2F6-FAE2CE39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4D786-641D-6E44-A685-DF15AEAC0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8185F-2F07-1043-A7D8-827FAADDD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52A45-0F16-1748-9112-04B9F848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E8-E70E-F14D-8B2E-4A04B77D73BA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A1566-BAD9-9B47-AB77-BEB626E2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95E1C-AFAC-BA4D-992C-AC0BABF4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1B87-56C7-AA48-9462-47B2750F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9220-FE53-EE47-8A7C-757CB0E3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336A9-A84C-EC4F-BB02-1BF055FA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2C8EC-4080-B344-BC3A-97D0B6932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87B38-1C28-1A4B-9AEB-4E825DA4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18390-72BE-694F-B290-282773DD5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FC81A-6A8B-114B-82C4-1D030B6D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E8-E70E-F14D-8B2E-4A04B77D73BA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38EA8-1332-5C46-9758-E6EC0161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435BF-38EB-1A4A-9CC6-E2CB9F8A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1B87-56C7-AA48-9462-47B2750F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9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1913-DDFD-C74A-AF94-AC9316D1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A81D8-D7E3-8244-9B66-ED315985A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>
              <a:defRPr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>
              <a:defRPr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>
              <a:defRPr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9FC72-BA22-3246-91A1-A6CF0FCA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36E5-22A0-0C4E-BDB1-EB66475ABE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ECC74-D52D-7843-A27B-18D52E1C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3F6A8-2731-D34F-83BA-2F0FB308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7C9D-1403-E04E-8173-1257CD0A14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E3A3F0-FA64-9948-8255-F8A1637CCF5B}"/>
              </a:ext>
            </a:extLst>
          </p:cNvPr>
          <p:cNvCxnSpPr/>
          <p:nvPr userDrawn="1"/>
        </p:nvCxnSpPr>
        <p:spPr>
          <a:xfrm>
            <a:off x="364076" y="626537"/>
            <a:ext cx="7696191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0BE5A75-9DB8-6F41-A685-BEE7D1A9A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4" y="131763"/>
            <a:ext cx="632435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664128-6805-334B-AC23-0D0173A6FC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1763"/>
            <a:ext cx="457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52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B266-CC50-BD41-BA33-D2481B64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FF966-00F7-B448-94D9-92AD143B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E8-E70E-F14D-8B2E-4A04B77D73BA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37B7D-9FC7-C446-9086-4EB5CC0D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5FC54-83B1-FF40-A99B-E518D4F7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1B87-56C7-AA48-9462-47B2750F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14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17C80-0530-0544-9201-3D1A684E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E8-E70E-F14D-8B2E-4A04B77D73BA}" type="datetimeFigureOut">
              <a:rPr lang="en-US" smtClean="0"/>
              <a:t>12/4/19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69AA8-CE67-5F43-A4BD-21F6BF58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D921F-B82B-ED41-AE53-23F4724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1B87-56C7-AA48-9462-47B2750F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62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08C4-C0F4-0746-9655-E80B19B2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ECD2-B006-1A43-8E11-D9FF05E0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D0983-CE3B-7044-A198-796171255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6AD89-80EE-F846-8E8A-4CF78735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E8-E70E-F14D-8B2E-4A04B77D73BA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35CE6-D627-C24D-87DF-37336694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220A4-1947-2E44-B9B9-832C34F8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1B87-56C7-AA48-9462-47B2750F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11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3A5A-899D-CD49-BD01-BB49B1A8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ED68EF-CBB0-2542-BA74-9ECE078EC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AEDB4-6213-F747-86D7-C67579066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8FE5B-6B88-F748-8561-03F51BAB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E8-E70E-F14D-8B2E-4A04B77D73BA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5FD68-BCD4-0442-8ABA-443E7908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CF63C-651F-E743-BBC8-73B64B80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1B87-56C7-AA48-9462-47B2750F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85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30E4-879E-F544-AA86-282B8465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16263-D45F-2543-9E9A-015822073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95734-A765-1F4E-8B7D-C14093F9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E8-E70E-F14D-8B2E-4A04B77D73BA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079AD-A250-444E-A2A1-424A3FD3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0F29A-7177-1943-8DC3-49F1657B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1B87-56C7-AA48-9462-47B2750F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38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2516-638D-D145-B086-36CE8CEC5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52735-1F14-0140-BE1F-89D13698D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9DC1D-2C18-1B4D-9DCB-8B5D1E4E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2FE8-E70E-F14D-8B2E-4A04B77D73BA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A9EAF-5DD9-B548-A05C-76793BCB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4D572-DEB1-8D42-9E8B-2EBAA4E5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1B87-56C7-AA48-9462-47B2750F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E25F5-BF72-5D48-ABA3-62E81C81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D482-009C-354E-84E3-E2CD99C72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01DE4-B95D-BF45-B09E-8E92B0A4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36E5-22A0-0C4E-BDB1-EB66475ABE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B7F71-CA49-8E44-A25D-8F2F8E3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79DD5-BB27-ED4F-9FEE-C8C62C04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7C9D-1403-E04E-8173-1257CD0A14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E1AD04-B224-2A48-BCAC-C0054BDBDD25}"/>
              </a:ext>
            </a:extLst>
          </p:cNvPr>
          <p:cNvCxnSpPr/>
          <p:nvPr userDrawn="1"/>
        </p:nvCxnSpPr>
        <p:spPr>
          <a:xfrm>
            <a:off x="364076" y="626537"/>
            <a:ext cx="7696191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2169DA4-548D-B84A-B6CD-CBCCF26D0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4" y="131763"/>
            <a:ext cx="632435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E000B7-FF8C-B64E-8E0A-3C246960A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1763"/>
            <a:ext cx="457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9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742A-DCAA-7E4B-90E9-AED28921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E0432-C12E-234D-9DA9-0E35920E9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443CD-4F5B-844E-8A7B-3533B1617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DA7D0-2EF4-9846-8531-61F4759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36E5-22A0-0C4E-BDB1-EB66475ABE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CFFC9-0D43-F842-B2A7-A1AF9708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0C63B-A0CE-9248-8694-60513E4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7C9D-1403-E04E-8173-1257CD0A14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39B8A2-F081-CC4D-827B-C898B94A973D}"/>
              </a:ext>
            </a:extLst>
          </p:cNvPr>
          <p:cNvCxnSpPr/>
          <p:nvPr userDrawn="1"/>
        </p:nvCxnSpPr>
        <p:spPr>
          <a:xfrm>
            <a:off x="364076" y="626537"/>
            <a:ext cx="7696191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12F276D-E33F-EC40-B16B-972158FBA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4" y="131763"/>
            <a:ext cx="632435" cy="731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5EECB-A24B-5246-91BA-717EE17B9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1763"/>
            <a:ext cx="457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2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6504-86BF-DF45-A6AC-95F96D32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319B7-B607-E94A-9B61-D928E7D8D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D4392-AEAE-9B47-97FC-04B2FFEA8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6AC8B-BEA7-B64E-BEB9-F4A4B8FE9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2ED094-3087-324C-B5D5-B76EA5B69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4E087-A000-3E4E-8B4C-34B96296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36E5-22A0-0C4E-BDB1-EB66475ABE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18593E-11AE-7E44-BA60-AE475969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8D3268-BC59-B44D-B7F0-086BCC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7C9D-1403-E04E-8173-1257CD0A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8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065C-77A2-034F-A965-6A762213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E9302-F519-424A-BAD2-F9288785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BACFB-826F-3C45-991E-A3C836457454}" type="datetimeFigureOut">
              <a:rPr lang="en-US" smtClean="0"/>
              <a:pPr>
                <a:defRPr/>
              </a:pPr>
              <a:t>12/4/19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C63FA-6632-3147-910B-99AB390A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1470A-2812-954F-ADD0-D53D5433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2B951-DD4F-7749-9A19-F10C38977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EFDB63-0490-D74C-8961-AA30470269DB}"/>
              </a:ext>
            </a:extLst>
          </p:cNvPr>
          <p:cNvCxnSpPr/>
          <p:nvPr userDrawn="1"/>
        </p:nvCxnSpPr>
        <p:spPr>
          <a:xfrm>
            <a:off x="364076" y="626537"/>
            <a:ext cx="7696191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0A85224-EAF3-C346-BD27-9C9B354AD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4" y="131763"/>
            <a:ext cx="632435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A4F4C-C6FB-E640-B7FF-FAF486381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1763"/>
            <a:ext cx="457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2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212F5-6DA1-A546-9F59-94DF2882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36E5-22A0-0C4E-BDB1-EB66475ABE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C4C82-3B81-2B40-9EFF-F9147986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9B835-72D1-7C41-9F30-73BDC2D1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7C9D-1403-E04E-8173-1257CD0A1478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398C80-A41C-6643-831B-A15DD8028069}"/>
              </a:ext>
            </a:extLst>
          </p:cNvPr>
          <p:cNvCxnSpPr/>
          <p:nvPr userDrawn="1"/>
        </p:nvCxnSpPr>
        <p:spPr>
          <a:xfrm>
            <a:off x="364076" y="626537"/>
            <a:ext cx="7696191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7F4E89D-0EF7-5D45-B896-145732E84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4" y="131763"/>
            <a:ext cx="632435" cy="731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E47AA7-CA9B-2446-876B-0FD353135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1763"/>
            <a:ext cx="457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9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2E0CF-85E3-1743-B6D0-7F6DA3DF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E574-29F5-3F49-BA62-D5086BDDA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FADC6-793D-EF4D-A624-555F15ADE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57A26-E9A5-3E4E-A974-975663E8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36E5-22A0-0C4E-BDB1-EB66475ABE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94F6B-DF4E-2C45-894B-45B04766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0F8E9-757A-6347-813A-77B692A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7C9D-1403-E04E-8173-1257CD0A14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2058E8-E5F6-AE40-930E-1AE189A04739}"/>
              </a:ext>
            </a:extLst>
          </p:cNvPr>
          <p:cNvCxnSpPr/>
          <p:nvPr userDrawn="1"/>
        </p:nvCxnSpPr>
        <p:spPr>
          <a:xfrm>
            <a:off x="364076" y="626537"/>
            <a:ext cx="7696191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0536D3D-4588-F748-BF33-722C45CA3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4" y="131763"/>
            <a:ext cx="632435" cy="731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3B302C-AF25-AB45-BF18-03E4DE0593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1763"/>
            <a:ext cx="457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8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970B-5324-2E4B-B036-3D72BD82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3766C-F8B3-F046-9F60-3437E16BF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3BB43-E534-5C4A-9607-9EBE80B64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C9489-4012-3849-A8AC-AA803562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36E5-22A0-0C4E-BDB1-EB66475ABE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65715-9B22-2C42-B06F-B645A775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8D5E1-E767-D345-AF02-FEAECEDF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7C9D-1403-E04E-8173-1257CD0A14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B2090-A540-C642-AF10-97D30ECDDAA3}"/>
              </a:ext>
            </a:extLst>
          </p:cNvPr>
          <p:cNvCxnSpPr/>
          <p:nvPr userDrawn="1"/>
        </p:nvCxnSpPr>
        <p:spPr>
          <a:xfrm>
            <a:off x="364076" y="626537"/>
            <a:ext cx="7696191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21F7B4B-4B31-4F41-8BE6-77BAFCC87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4" y="131763"/>
            <a:ext cx="632435" cy="731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537D0D-E8DC-BB43-A12A-A40761CC45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1763"/>
            <a:ext cx="457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7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E3F8A-1E32-4B4B-B958-2681FA76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DF4F2-9A9C-5649-8385-9A43FE5BA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84F55-F7D3-CE42-8BFB-77B89788D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B36E5-22A0-0C4E-BDB1-EB66475ABE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D2C77-87AC-0148-A2E9-6F3BF8A24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30FE1-8E91-FB4F-AC92-73FFD13B2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7C9D-1403-E04E-8173-1257CD0A1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704" r:id="rId12"/>
    <p:sldLayoutId id="2147483708" r:id="rId13"/>
    <p:sldLayoutId id="214748370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Segoe UI Historic" panose="020B0502040204020203" pitchFamily="34" charset="0"/>
          <a:cs typeface="Segoe UI Historic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 Historic" panose="020B0502040204020203" pitchFamily="34" charset="0"/>
          <a:cs typeface="Segoe UI Historic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Segoe UI Historic" panose="020B0502040204020203" pitchFamily="34" charset="0"/>
          <a:cs typeface="Segoe UI Historic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Segoe UI Historic" panose="020B0502040204020203" pitchFamily="34" charset="0"/>
          <a:cs typeface="Segoe UI Historic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Segoe UI Historic" panose="020B0502040204020203" pitchFamily="34" charset="0"/>
          <a:cs typeface="Segoe UI Historic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42150-73B4-EF47-BEEE-0E3F8F66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387E7-326C-F541-AFF3-3C52EC01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AF05B-67B4-D448-B43D-0EBFCAA9F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2FE8-E70E-F14D-8B2E-4A04B77D73BA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FA881-E878-2C45-9112-4C4DCA05E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F1BCA-EDAC-5F4E-A02F-7B1667A13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1B87-56C7-AA48-9462-47B2750F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5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925285" y="1228953"/>
            <a:ext cx="6858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accent5"/>
                </a:solidFill>
                <a:latin typeface="Georgia" panose="02040502050405020303" pitchFamily="18" charset="0"/>
              </a:rPr>
              <a:t>Crawl-Trainer</a:t>
            </a:r>
            <a:br>
              <a:rPr lang="en-US" sz="4000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n-US" sz="4000" dirty="0">
                <a:solidFill>
                  <a:schemeClr val="accent5"/>
                </a:solidFill>
                <a:latin typeface="Georgia" panose="02040502050405020303" pitchFamily="18" charset="0"/>
              </a:rPr>
              <a:t>Progress Report</a:t>
            </a:r>
            <a:br>
              <a:rPr lang="en-US" sz="4000" dirty="0">
                <a:solidFill>
                  <a:schemeClr val="accent5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schemeClr val="accent5"/>
                </a:solidFill>
                <a:latin typeface="Georgia" panose="02040502050405020303" pitchFamily="18" charset="0"/>
              </a:rPr>
              <a:t>Group 9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25285" y="3616553"/>
            <a:ext cx="6858000" cy="1655762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  <a:p>
            <a:pPr algn="l"/>
            <a:r>
              <a:rPr lang="en-US" sz="2000" dirty="0" err="1"/>
              <a:t>Tomisin</a:t>
            </a:r>
            <a:r>
              <a:rPr lang="en-US" sz="2000" dirty="0"/>
              <a:t> Akinyemi, Katherine Lauer, Lauren Pickman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FB9D-C29A-1641-89DE-67BDA8A1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59" y="365126"/>
            <a:ext cx="7886700" cy="1325563"/>
          </a:xfrm>
        </p:spPr>
        <p:txBody>
          <a:bodyPr/>
          <a:lstStyle/>
          <a:p>
            <a:r>
              <a:rPr lang="en-US" dirty="0"/>
              <a:t>Considered Designs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12E49F-584B-6F44-B955-FDB2AE4FF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630707"/>
              </p:ext>
            </p:extLst>
          </p:nvPr>
        </p:nvGraphicFramePr>
        <p:xfrm>
          <a:off x="378759" y="1448951"/>
          <a:ext cx="8386482" cy="504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084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C217-5FE6-644C-9ABD-BC751E12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18" y="285356"/>
            <a:ext cx="8766363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DIY Solutions: </a:t>
            </a:r>
            <a:r>
              <a:rPr lang="en-US" sz="2800" dirty="0"/>
              <a:t>Foam Roller and Hand-Held Sling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889421C-03C6-9E4B-B7D4-B6D4AB98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4" y="4053840"/>
            <a:ext cx="2672274" cy="21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D619099-C621-A74E-A5DF-F534B9E5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3" y="1778235"/>
            <a:ext cx="2771047" cy="20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6A6FB-20F5-B647-A202-23A46916B949}"/>
              </a:ext>
            </a:extLst>
          </p:cNvPr>
          <p:cNvSpPr txBox="1"/>
          <p:nvPr/>
        </p:nvSpPr>
        <p:spPr>
          <a:xfrm>
            <a:off x="377637" y="6442821"/>
            <a:ext cx="87663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How to Teach Baby to Crawl </a:t>
            </a:r>
            <a:r>
              <a:rPr lang="en-US" sz="1000" dirty="0"/>
              <a:t>, Baby Exercises and Activities, 26 May 2015, https://www.youtube.com/watch?v=s0eVO50vddA&amp;feature=youtu.be</a:t>
            </a:r>
          </a:p>
          <a:p>
            <a:r>
              <a:rPr lang="en-US" sz="1000" dirty="0"/>
              <a:t>Talmud, Rebecca. “Teaching Children to Crawl.” DINOSAUR PHYSICAL THERAPY, 26 July 2016, https://</a:t>
            </a:r>
            <a:r>
              <a:rPr lang="en-US" sz="1000" dirty="0" err="1"/>
              <a:t>blog.dinopt.com</a:t>
            </a:r>
            <a:r>
              <a:rPr lang="en-US" sz="1000" dirty="0"/>
              <a:t>/teaching-children-to-crawl/.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791C73-7547-8F45-9FA5-A42F2CFCF42B}"/>
              </a:ext>
            </a:extLst>
          </p:cNvPr>
          <p:cNvGrpSpPr/>
          <p:nvPr/>
        </p:nvGrpSpPr>
        <p:grpSpPr>
          <a:xfrm>
            <a:off x="4085462" y="1235897"/>
            <a:ext cx="4142559" cy="5079086"/>
            <a:chOff x="4085462" y="1235897"/>
            <a:chExt cx="4142559" cy="50790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688085-9072-1C4E-AC64-408B3CF71B03}"/>
                </a:ext>
              </a:extLst>
            </p:cNvPr>
            <p:cNvGrpSpPr/>
            <p:nvPr/>
          </p:nvGrpSpPr>
          <p:grpSpPr>
            <a:xfrm>
              <a:off x="4085462" y="1235897"/>
              <a:ext cx="4142559" cy="4961801"/>
              <a:chOff x="4085462" y="1235897"/>
              <a:chExt cx="4142559" cy="4961801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F1D7624-F464-E441-961F-2A4C8E3FC6A4}"/>
                  </a:ext>
                </a:extLst>
              </p:cNvPr>
              <p:cNvSpPr/>
              <p:nvPr/>
            </p:nvSpPr>
            <p:spPr>
              <a:xfrm>
                <a:off x="4326582" y="1391816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3DAC41AF-00A1-6742-8984-0E8E59204792}"/>
                  </a:ext>
                </a:extLst>
              </p:cNvPr>
              <p:cNvSpPr/>
              <p:nvPr/>
            </p:nvSpPr>
            <p:spPr>
              <a:xfrm>
                <a:off x="4326582" y="3941227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Graphic 17" descr="Add">
                <a:extLst>
                  <a:ext uri="{FF2B5EF4-FFF2-40B4-BE49-F238E27FC236}">
                    <a16:creationId xmlns:a16="http://schemas.microsoft.com/office/drawing/2014/main" id="{3CE3BCF4-C475-0246-B01C-7B6B1DC09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085462" y="123589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E547EC-78F6-F441-B721-3FDFCE27FE25}"/>
                  </a:ext>
                </a:extLst>
              </p:cNvPr>
              <p:cNvSpPr txBox="1"/>
              <p:nvPr/>
            </p:nvSpPr>
            <p:spPr>
              <a:xfrm>
                <a:off x="5587744" y="1474597"/>
                <a:ext cx="158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PROS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97F897B-3559-3E4A-BE14-17293E5EA82C}"/>
                  </a:ext>
                </a:extLst>
              </p:cNvPr>
              <p:cNvSpPr/>
              <p:nvPr/>
            </p:nvSpPr>
            <p:spPr>
              <a:xfrm>
                <a:off x="4128796" y="4175760"/>
                <a:ext cx="748003" cy="147111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7E79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ECDB36-F388-5548-AA82-4B86AE178266}"/>
                  </a:ext>
                </a:extLst>
              </p:cNvPr>
              <p:cNvSpPr txBox="1"/>
              <p:nvPr/>
            </p:nvSpPr>
            <p:spPr>
              <a:xfrm>
                <a:off x="5622253" y="4053840"/>
                <a:ext cx="1124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CONS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ECC554-FA89-F046-81A5-670196B648BC}"/>
                  </a:ext>
                </a:extLst>
              </p:cNvPr>
              <p:cNvSpPr txBox="1"/>
              <p:nvPr/>
            </p:nvSpPr>
            <p:spPr>
              <a:xfrm>
                <a:off x="4760818" y="1978529"/>
                <a:ext cx="34672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Inexpensive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Durable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Portable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Small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5C02E3-9396-C34B-ABA7-F397CB9B89B9}"/>
                </a:ext>
              </a:extLst>
            </p:cNvPr>
            <p:cNvSpPr txBox="1"/>
            <p:nvPr/>
          </p:nvSpPr>
          <p:spPr>
            <a:xfrm>
              <a:off x="4760818" y="4560657"/>
              <a:ext cx="346720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b="1" dirty="0"/>
                <a:t>Unsafe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Requires proper training/technique for adult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Limited range of motion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940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347302-B701-7649-8B5F-31A635F84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51" y="1299381"/>
            <a:ext cx="8765106" cy="4635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C5A87-13CD-7547-8CD6-563B4634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640856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DIY Solutions: </a:t>
            </a:r>
            <a:r>
              <a:rPr lang="en-US" sz="2800" dirty="0"/>
              <a:t>Foam Roller and Hand-Held Sling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CA66A-E857-0B47-A727-2E3DBB60DDF3}"/>
              </a:ext>
            </a:extLst>
          </p:cNvPr>
          <p:cNvSpPr txBox="1"/>
          <p:nvPr/>
        </p:nvSpPr>
        <p:spPr>
          <a:xfrm>
            <a:off x="1616676" y="6048635"/>
            <a:ext cx="471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Neoprene Sling Rank:   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#7 out of 10</a:t>
            </a:r>
          </a:p>
          <a:p>
            <a:r>
              <a:rPr lang="en-US" sz="2000" dirty="0"/>
              <a:t>Foam Roller Rank:         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#10 out of 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5DE527-AF65-FD4D-AA09-4DDBC74E4745}"/>
              </a:ext>
            </a:extLst>
          </p:cNvPr>
          <p:cNvSpPr/>
          <p:nvPr/>
        </p:nvSpPr>
        <p:spPr>
          <a:xfrm>
            <a:off x="3890089" y="2390972"/>
            <a:ext cx="1289033" cy="467943"/>
          </a:xfrm>
          <a:prstGeom prst="rect">
            <a:avLst/>
          </a:prstGeom>
          <a:solidFill>
            <a:srgbClr val="FFFD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6662F3-46D9-D246-9531-9B30AA9BA480}"/>
              </a:ext>
            </a:extLst>
          </p:cNvPr>
          <p:cNvSpPr/>
          <p:nvPr/>
        </p:nvSpPr>
        <p:spPr>
          <a:xfrm>
            <a:off x="186751" y="2366756"/>
            <a:ext cx="1781533" cy="419511"/>
          </a:xfrm>
          <a:prstGeom prst="rect">
            <a:avLst/>
          </a:prstGeom>
          <a:solidFill>
            <a:srgbClr val="FFFD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FE9362-7585-6348-88C5-6DC205B22C52}"/>
              </a:ext>
            </a:extLst>
          </p:cNvPr>
          <p:cNvSpPr/>
          <p:nvPr/>
        </p:nvSpPr>
        <p:spPr>
          <a:xfrm>
            <a:off x="5238671" y="1250949"/>
            <a:ext cx="3713185" cy="4683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2AF84A1B-4BC3-E148-825F-AEDFE21CB51D}"/>
              </a:ext>
            </a:extLst>
          </p:cNvPr>
          <p:cNvSpPr/>
          <p:nvPr/>
        </p:nvSpPr>
        <p:spPr>
          <a:xfrm>
            <a:off x="3749040" y="1250949"/>
            <a:ext cx="1629115" cy="4814571"/>
          </a:xfrm>
          <a:prstGeom prst="frame">
            <a:avLst>
              <a:gd name="adj1" fmla="val 1102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A7BF5-CA50-8943-A1E8-1CF1A65C7446}"/>
              </a:ext>
            </a:extLst>
          </p:cNvPr>
          <p:cNvSpPr txBox="1"/>
          <p:nvPr/>
        </p:nvSpPr>
        <p:spPr>
          <a:xfrm>
            <a:off x="5611956" y="2413337"/>
            <a:ext cx="2966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Both have lowest possible safety score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226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9611-AEB4-D94D-968D-0750BE6D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89229"/>
            <a:ext cx="842391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Sensor-Feedback: </a:t>
            </a:r>
            <a:r>
              <a:rPr lang="en-US" dirty="0"/>
              <a:t>Wall-Mounted Sensors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image11.png">
            <a:extLst>
              <a:ext uri="{FF2B5EF4-FFF2-40B4-BE49-F238E27FC236}">
                <a16:creationId xmlns:a16="http://schemas.microsoft.com/office/drawing/2014/main" id="{CA35524B-5CFB-D444-8373-77FE906D275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3867" y="1824847"/>
            <a:ext cx="4114800" cy="3023771"/>
          </a:xfrm>
          <a:prstGeom prst="rect">
            <a:avLst/>
          </a:prstGeom>
          <a:ln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93FC1A-787A-C944-AAB9-7BDBC5CD2451}"/>
              </a:ext>
            </a:extLst>
          </p:cNvPr>
          <p:cNvGrpSpPr/>
          <p:nvPr/>
        </p:nvGrpSpPr>
        <p:grpSpPr>
          <a:xfrm>
            <a:off x="4572000" y="1124482"/>
            <a:ext cx="4142559" cy="5196334"/>
            <a:chOff x="4085462" y="1235897"/>
            <a:chExt cx="4142559" cy="51963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E2DAC81-B8EE-B340-A533-7093805D6FD2}"/>
                </a:ext>
              </a:extLst>
            </p:cNvPr>
            <p:cNvGrpSpPr/>
            <p:nvPr/>
          </p:nvGrpSpPr>
          <p:grpSpPr>
            <a:xfrm>
              <a:off x="4085462" y="1235897"/>
              <a:ext cx="4142559" cy="4961801"/>
              <a:chOff x="4085462" y="1235897"/>
              <a:chExt cx="4142559" cy="4961801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7BDB2BC1-3E15-FD42-9F36-CCEE7E390329}"/>
                  </a:ext>
                </a:extLst>
              </p:cNvPr>
              <p:cNvSpPr/>
              <p:nvPr/>
            </p:nvSpPr>
            <p:spPr>
              <a:xfrm>
                <a:off x="4326582" y="1391816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2D5EEEA-B7CC-224D-833E-342893916AB5}"/>
                  </a:ext>
                </a:extLst>
              </p:cNvPr>
              <p:cNvSpPr/>
              <p:nvPr/>
            </p:nvSpPr>
            <p:spPr>
              <a:xfrm>
                <a:off x="4326582" y="3941227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Graphic 10" descr="Add">
                <a:extLst>
                  <a:ext uri="{FF2B5EF4-FFF2-40B4-BE49-F238E27FC236}">
                    <a16:creationId xmlns:a16="http://schemas.microsoft.com/office/drawing/2014/main" id="{98ED566E-DE49-664C-81A3-48CA7ED89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85462" y="123589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CAA648-9D3C-F74A-930F-D4E103881998}"/>
                  </a:ext>
                </a:extLst>
              </p:cNvPr>
              <p:cNvSpPr txBox="1"/>
              <p:nvPr/>
            </p:nvSpPr>
            <p:spPr>
              <a:xfrm>
                <a:off x="5587744" y="1474597"/>
                <a:ext cx="158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PROS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D66D10E-7272-BD4B-BECF-A64D5E38A0BD}"/>
                  </a:ext>
                </a:extLst>
              </p:cNvPr>
              <p:cNvSpPr/>
              <p:nvPr/>
            </p:nvSpPr>
            <p:spPr>
              <a:xfrm>
                <a:off x="4128796" y="4175760"/>
                <a:ext cx="748003" cy="147111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7E79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526D57-4ED0-5E4B-AB36-820FA943F413}"/>
                  </a:ext>
                </a:extLst>
              </p:cNvPr>
              <p:cNvSpPr txBox="1"/>
              <p:nvPr/>
            </p:nvSpPr>
            <p:spPr>
              <a:xfrm>
                <a:off x="5587744" y="3974568"/>
                <a:ext cx="1124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CONS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05CC22-982B-AF40-9EE5-DDE78C856317}"/>
                  </a:ext>
                </a:extLst>
              </p:cNvPr>
              <p:cNvSpPr txBox="1"/>
              <p:nvPr/>
            </p:nvSpPr>
            <p:spPr>
              <a:xfrm>
                <a:off x="4760818" y="1978529"/>
                <a:ext cx="34672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CA0A9A-9747-2747-9D6F-1ED35D472C40}"/>
                </a:ext>
              </a:extLst>
            </p:cNvPr>
            <p:cNvSpPr txBox="1"/>
            <p:nvPr/>
          </p:nvSpPr>
          <p:spPr>
            <a:xfrm>
              <a:off x="4502797" y="4400906"/>
              <a:ext cx="372522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Need additional trunk support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Limits range of motion 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Concerns with pets or children playing with electrical components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No bouncing motion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0254AC-1577-2C47-965B-B964D136B5DB}"/>
              </a:ext>
            </a:extLst>
          </p:cNvPr>
          <p:cNvSpPr txBox="1"/>
          <p:nvPr/>
        </p:nvSpPr>
        <p:spPr>
          <a:xfrm>
            <a:off x="5162457" y="1938128"/>
            <a:ext cx="3725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Does not take up much space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Works for many ages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E7FE-4919-F940-A5CA-8384224C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500062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Sensor-Feedback: </a:t>
            </a:r>
            <a:r>
              <a:rPr lang="en-US" dirty="0"/>
              <a:t>Motion Sensor Suit</a:t>
            </a:r>
          </a:p>
        </p:txBody>
      </p:sp>
      <p:pic>
        <p:nvPicPr>
          <p:cNvPr id="5" name="image7.png">
            <a:extLst>
              <a:ext uri="{FF2B5EF4-FFF2-40B4-BE49-F238E27FC236}">
                <a16:creationId xmlns:a16="http://schemas.microsoft.com/office/drawing/2014/main" id="{CBF27871-A53F-3040-B959-8EA2CC83704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0" y="2409403"/>
            <a:ext cx="3886200" cy="3183782"/>
          </a:xfrm>
          <a:prstGeom prst="rect">
            <a:avLst/>
          </a:prstGeom>
          <a:ln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98CC03-5F83-E547-8176-D2EEB21AB179}"/>
              </a:ext>
            </a:extLst>
          </p:cNvPr>
          <p:cNvGrpSpPr/>
          <p:nvPr/>
        </p:nvGrpSpPr>
        <p:grpSpPr>
          <a:xfrm>
            <a:off x="4572000" y="1329149"/>
            <a:ext cx="4142559" cy="5621288"/>
            <a:chOff x="4085462" y="1235897"/>
            <a:chExt cx="4142559" cy="56212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283B74-F389-7E4F-A29C-71CCC4D97CAF}"/>
                </a:ext>
              </a:extLst>
            </p:cNvPr>
            <p:cNvGrpSpPr/>
            <p:nvPr/>
          </p:nvGrpSpPr>
          <p:grpSpPr>
            <a:xfrm>
              <a:off x="4085462" y="1235897"/>
              <a:ext cx="4142559" cy="4961801"/>
              <a:chOff x="4085462" y="1235897"/>
              <a:chExt cx="4142559" cy="4961801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1029648-5C1C-704F-9CFF-D2A1FB529FE0}"/>
                  </a:ext>
                </a:extLst>
              </p:cNvPr>
              <p:cNvSpPr/>
              <p:nvPr/>
            </p:nvSpPr>
            <p:spPr>
              <a:xfrm>
                <a:off x="4326582" y="1391816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6F476FA-6F97-994C-BF2F-04ACFF2F0AED}"/>
                  </a:ext>
                </a:extLst>
              </p:cNvPr>
              <p:cNvSpPr/>
              <p:nvPr/>
            </p:nvSpPr>
            <p:spPr>
              <a:xfrm>
                <a:off x="4326582" y="3941227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Graphic 10" descr="Add">
                <a:extLst>
                  <a:ext uri="{FF2B5EF4-FFF2-40B4-BE49-F238E27FC236}">
                    <a16:creationId xmlns:a16="http://schemas.microsoft.com/office/drawing/2014/main" id="{B16CF823-EA7A-614A-B410-AD23D0EF8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85462" y="123589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69662D-1E95-6F42-95B9-6254B05948B8}"/>
                  </a:ext>
                </a:extLst>
              </p:cNvPr>
              <p:cNvSpPr txBox="1"/>
              <p:nvPr/>
            </p:nvSpPr>
            <p:spPr>
              <a:xfrm>
                <a:off x="5587744" y="1474597"/>
                <a:ext cx="158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PROS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1AA9158-963A-B743-BA3C-F4C4E2D47AF0}"/>
                  </a:ext>
                </a:extLst>
              </p:cNvPr>
              <p:cNvSpPr/>
              <p:nvPr/>
            </p:nvSpPr>
            <p:spPr>
              <a:xfrm>
                <a:off x="4128796" y="4175760"/>
                <a:ext cx="748003" cy="147111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7E79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DC217-A40A-8949-A410-D751AF9FB6D7}"/>
                  </a:ext>
                </a:extLst>
              </p:cNvPr>
              <p:cNvSpPr txBox="1"/>
              <p:nvPr/>
            </p:nvSpPr>
            <p:spPr>
              <a:xfrm>
                <a:off x="5587744" y="3974568"/>
                <a:ext cx="1124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CONS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0AF9B7-A46F-0948-A282-7E80580E1894}"/>
                  </a:ext>
                </a:extLst>
              </p:cNvPr>
              <p:cNvSpPr txBox="1"/>
              <p:nvPr/>
            </p:nvSpPr>
            <p:spPr>
              <a:xfrm>
                <a:off x="4760818" y="1978529"/>
                <a:ext cx="34672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16CF00-BB0F-C34D-A853-A9375D24F1C1}"/>
                </a:ext>
              </a:extLst>
            </p:cNvPr>
            <p:cNvSpPr txBox="1"/>
            <p:nvPr/>
          </p:nvSpPr>
          <p:spPr>
            <a:xfrm>
              <a:off x="4502797" y="4271862"/>
              <a:ext cx="372522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Expensive – need multiple suits as child grows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Safety concerns with electrical components so close to child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Need additional trunk support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No bouncing motion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717BC8B-FC87-F841-98DE-6C326CC3026E}"/>
              </a:ext>
            </a:extLst>
          </p:cNvPr>
          <p:cNvSpPr txBox="1"/>
          <p:nvPr/>
        </p:nvSpPr>
        <p:spPr>
          <a:xfrm>
            <a:off x="5079634" y="2140115"/>
            <a:ext cx="3725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Custom to fit specific child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Portable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Unrestricted motion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0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E906AB4-91D5-8449-9AD0-D99ED9245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70" y="1498632"/>
            <a:ext cx="8229600" cy="410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B008F-6E4E-674F-94B8-58ADFEF4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Sensor-Feedback: </a:t>
            </a:r>
            <a:r>
              <a:rPr lang="en-US" dirty="0"/>
              <a:t>Pugh Chart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D6B1750-4025-3048-9C47-F2BECD8E821A}"/>
              </a:ext>
            </a:extLst>
          </p:cNvPr>
          <p:cNvSpPr/>
          <p:nvPr/>
        </p:nvSpPr>
        <p:spPr>
          <a:xfrm>
            <a:off x="7832609" y="1395446"/>
            <a:ext cx="846302" cy="4356425"/>
          </a:xfrm>
          <a:prstGeom prst="frame">
            <a:avLst>
              <a:gd name="adj1" fmla="val 165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BACD93A6-FEE5-C641-821A-290F2647DDBD}"/>
              </a:ext>
            </a:extLst>
          </p:cNvPr>
          <p:cNvSpPr/>
          <p:nvPr/>
        </p:nvSpPr>
        <p:spPr>
          <a:xfrm>
            <a:off x="5627853" y="1395446"/>
            <a:ext cx="846302" cy="4356425"/>
          </a:xfrm>
          <a:prstGeom prst="frame">
            <a:avLst>
              <a:gd name="adj1" fmla="val 165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8A925-F816-3642-B579-F6B593EA0B17}"/>
              </a:ext>
            </a:extLst>
          </p:cNvPr>
          <p:cNvSpPr txBox="1"/>
          <p:nvPr/>
        </p:nvSpPr>
        <p:spPr>
          <a:xfrm>
            <a:off x="4717503" y="577339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Rank: #8 of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AA807-AEB5-284C-BB7D-D195EFAA2769}"/>
              </a:ext>
            </a:extLst>
          </p:cNvPr>
          <p:cNvSpPr txBox="1"/>
          <p:nvPr/>
        </p:nvSpPr>
        <p:spPr>
          <a:xfrm>
            <a:off x="7474497" y="5757081"/>
            <a:ext cx="166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 #6 of 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FCF40-F02B-BC44-BEBC-A9054D39DB67}"/>
              </a:ext>
            </a:extLst>
          </p:cNvPr>
          <p:cNvSpPr/>
          <p:nvPr/>
        </p:nvSpPr>
        <p:spPr>
          <a:xfrm>
            <a:off x="383845" y="2521615"/>
            <a:ext cx="8131505" cy="341944"/>
          </a:xfrm>
          <a:prstGeom prst="rect">
            <a:avLst/>
          </a:prstGeom>
          <a:solidFill>
            <a:srgbClr val="FFFD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AEBAF7-7D15-1B4A-92CE-A3AED211BC82}"/>
              </a:ext>
            </a:extLst>
          </p:cNvPr>
          <p:cNvSpPr/>
          <p:nvPr/>
        </p:nvSpPr>
        <p:spPr>
          <a:xfrm>
            <a:off x="336605" y="3428999"/>
            <a:ext cx="8309765" cy="265485"/>
          </a:xfrm>
          <a:prstGeom prst="rect">
            <a:avLst/>
          </a:prstGeom>
          <a:solidFill>
            <a:srgbClr val="FFFD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79E6-3783-6B4C-B022-D6574C0499D4}"/>
              </a:ext>
            </a:extLst>
          </p:cNvPr>
          <p:cNvSpPr/>
          <p:nvPr/>
        </p:nvSpPr>
        <p:spPr>
          <a:xfrm>
            <a:off x="286829" y="4920670"/>
            <a:ext cx="8309765" cy="280614"/>
          </a:xfrm>
          <a:prstGeom prst="rect">
            <a:avLst/>
          </a:prstGeom>
          <a:solidFill>
            <a:srgbClr val="FFFD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9ED5-1A57-8643-A6A1-DDC3C5EA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Robotic: </a:t>
            </a:r>
            <a:r>
              <a:rPr lang="en-US" dirty="0"/>
              <a:t>Automated Leg Exoskeleton</a:t>
            </a:r>
          </a:p>
        </p:txBody>
      </p:sp>
      <p:pic>
        <p:nvPicPr>
          <p:cNvPr id="5" name="image10.png">
            <a:extLst>
              <a:ext uri="{FF2B5EF4-FFF2-40B4-BE49-F238E27FC236}">
                <a16:creationId xmlns:a16="http://schemas.microsoft.com/office/drawing/2014/main" id="{16BCC817-9DD6-F442-AD3B-4CA7CC7321C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16448" y="2077682"/>
            <a:ext cx="3330864" cy="3203732"/>
          </a:xfrm>
          <a:prstGeom prst="rect">
            <a:avLst/>
          </a:prstGeom>
          <a:ln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6A53D05-6236-8B4E-9C30-36BC19EE9252}"/>
              </a:ext>
            </a:extLst>
          </p:cNvPr>
          <p:cNvGrpSpPr/>
          <p:nvPr/>
        </p:nvGrpSpPr>
        <p:grpSpPr>
          <a:xfrm>
            <a:off x="4085462" y="1235897"/>
            <a:ext cx="3991738" cy="4961801"/>
            <a:chOff x="4085462" y="1235897"/>
            <a:chExt cx="3991738" cy="49618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81C8C5-676E-C64F-9991-49583346939C}"/>
                </a:ext>
              </a:extLst>
            </p:cNvPr>
            <p:cNvGrpSpPr/>
            <p:nvPr/>
          </p:nvGrpSpPr>
          <p:grpSpPr>
            <a:xfrm>
              <a:off x="4085462" y="1235897"/>
              <a:ext cx="3991738" cy="4961801"/>
              <a:chOff x="4085462" y="1235897"/>
              <a:chExt cx="3991738" cy="4961801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46D59AB-AAC6-324C-BF38-EE29F6A026CB}"/>
                  </a:ext>
                </a:extLst>
              </p:cNvPr>
              <p:cNvSpPr/>
              <p:nvPr/>
            </p:nvSpPr>
            <p:spPr>
              <a:xfrm>
                <a:off x="4326582" y="1391816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B4FEA901-618F-E444-BD9E-8F8260F132F2}"/>
                  </a:ext>
                </a:extLst>
              </p:cNvPr>
              <p:cNvSpPr/>
              <p:nvPr/>
            </p:nvSpPr>
            <p:spPr>
              <a:xfrm>
                <a:off x="4326582" y="3941227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Graphic 10" descr="Add">
                <a:extLst>
                  <a:ext uri="{FF2B5EF4-FFF2-40B4-BE49-F238E27FC236}">
                    <a16:creationId xmlns:a16="http://schemas.microsoft.com/office/drawing/2014/main" id="{EFAED721-D1BE-D14F-9C94-F2E08B3320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85462" y="123589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F457FC-7E11-6044-98A3-B95B7734D589}"/>
                  </a:ext>
                </a:extLst>
              </p:cNvPr>
              <p:cNvSpPr txBox="1"/>
              <p:nvPr/>
            </p:nvSpPr>
            <p:spPr>
              <a:xfrm>
                <a:off x="5587744" y="1474597"/>
                <a:ext cx="158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PROS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9233646-99CD-D74E-A146-ADF31E0B5CC0}"/>
                  </a:ext>
                </a:extLst>
              </p:cNvPr>
              <p:cNvSpPr/>
              <p:nvPr/>
            </p:nvSpPr>
            <p:spPr>
              <a:xfrm>
                <a:off x="4128796" y="4175760"/>
                <a:ext cx="748003" cy="147111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7E79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47D5AA-6B8E-6149-B5E5-0BCA1234A0BF}"/>
                  </a:ext>
                </a:extLst>
              </p:cNvPr>
              <p:cNvSpPr txBox="1"/>
              <p:nvPr/>
            </p:nvSpPr>
            <p:spPr>
              <a:xfrm>
                <a:off x="5587744" y="3974568"/>
                <a:ext cx="1124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CONS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E3A48D-A46B-0346-B57F-240460273F84}"/>
                  </a:ext>
                </a:extLst>
              </p:cNvPr>
              <p:cNvSpPr txBox="1"/>
              <p:nvPr/>
            </p:nvSpPr>
            <p:spPr>
              <a:xfrm>
                <a:off x="4448668" y="2007349"/>
                <a:ext cx="346720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Proper positioning with trunk support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Custom fit to child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§"/>
                </a:pP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D7B44F-53F0-3643-90B2-8EBA1F89DD02}"/>
                </a:ext>
              </a:extLst>
            </p:cNvPr>
            <p:cNvSpPr txBox="1"/>
            <p:nvPr/>
          </p:nvSpPr>
          <p:spPr>
            <a:xfrm>
              <a:off x="4351976" y="4306286"/>
              <a:ext cx="37252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Cost 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No bouncing motion sensory input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Passive motion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Proximity of circuitry to child’s body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47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7FE4-D4DD-2941-8723-0B7A68AC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Robotic: </a:t>
            </a:r>
            <a:r>
              <a:rPr lang="en-US" dirty="0"/>
              <a:t>Pugh Chart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1F586-E2DC-1F45-BD9C-92EA02380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4" y="1417954"/>
            <a:ext cx="8125566" cy="4297046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184E8D9-48CB-1742-82CF-D7124E76D476}"/>
              </a:ext>
            </a:extLst>
          </p:cNvPr>
          <p:cNvSpPr/>
          <p:nvPr/>
        </p:nvSpPr>
        <p:spPr>
          <a:xfrm>
            <a:off x="6003576" y="1352294"/>
            <a:ext cx="926279" cy="4530346"/>
          </a:xfrm>
          <a:prstGeom prst="frame">
            <a:avLst>
              <a:gd name="adj1" fmla="val 165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55558-1243-B544-8F3B-3905B13ABD46}"/>
              </a:ext>
            </a:extLst>
          </p:cNvPr>
          <p:cNvSpPr txBox="1"/>
          <p:nvPr/>
        </p:nvSpPr>
        <p:spPr>
          <a:xfrm>
            <a:off x="5481070" y="5917820"/>
            <a:ext cx="233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Rank: #9 of 10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ED7C3-9CE6-7F47-B128-B18560B217AA}"/>
              </a:ext>
            </a:extLst>
          </p:cNvPr>
          <p:cNvSpPr/>
          <p:nvPr/>
        </p:nvSpPr>
        <p:spPr>
          <a:xfrm>
            <a:off x="389784" y="1352294"/>
            <a:ext cx="5613792" cy="4530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7AC2A0-71E8-374E-AE4F-5B76D4B25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338"/>
          <a:stretch/>
        </p:blipFill>
        <p:spPr>
          <a:xfrm>
            <a:off x="3598866" y="1417954"/>
            <a:ext cx="2404710" cy="42992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02E38EF-22A8-B34D-ADA7-A20D324E80E5}"/>
              </a:ext>
            </a:extLst>
          </p:cNvPr>
          <p:cNvSpPr/>
          <p:nvPr/>
        </p:nvSpPr>
        <p:spPr>
          <a:xfrm>
            <a:off x="3598866" y="2480690"/>
            <a:ext cx="3330989" cy="369069"/>
          </a:xfrm>
          <a:prstGeom prst="rect">
            <a:avLst/>
          </a:prstGeom>
          <a:solidFill>
            <a:srgbClr val="FFFD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5048E6-AEAB-BD48-A1AC-24551E3FB015}"/>
              </a:ext>
            </a:extLst>
          </p:cNvPr>
          <p:cNvSpPr/>
          <p:nvPr/>
        </p:nvSpPr>
        <p:spPr>
          <a:xfrm>
            <a:off x="3598866" y="3067665"/>
            <a:ext cx="3330989" cy="232993"/>
          </a:xfrm>
          <a:prstGeom prst="rect">
            <a:avLst/>
          </a:prstGeom>
          <a:solidFill>
            <a:srgbClr val="FFFD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80B36-8A7A-794E-AC4B-AC0994B9D1BC}"/>
              </a:ext>
            </a:extLst>
          </p:cNvPr>
          <p:cNvSpPr/>
          <p:nvPr/>
        </p:nvSpPr>
        <p:spPr>
          <a:xfrm>
            <a:off x="3598866" y="5043799"/>
            <a:ext cx="3330989" cy="232993"/>
          </a:xfrm>
          <a:prstGeom prst="rect">
            <a:avLst/>
          </a:prstGeom>
          <a:solidFill>
            <a:srgbClr val="FFFD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676D5E-A196-1141-AC5D-27E942D75FB7}"/>
              </a:ext>
            </a:extLst>
          </p:cNvPr>
          <p:cNvSpPr/>
          <p:nvPr/>
        </p:nvSpPr>
        <p:spPr>
          <a:xfrm>
            <a:off x="3598866" y="4586515"/>
            <a:ext cx="3330989" cy="232993"/>
          </a:xfrm>
          <a:prstGeom prst="rect">
            <a:avLst/>
          </a:prstGeom>
          <a:solidFill>
            <a:srgbClr val="FFFD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0D84-E158-7A44-906F-09C908FA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20" y="243749"/>
            <a:ext cx="8680759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Suspension: </a:t>
            </a:r>
            <a:r>
              <a:rPr lang="en-US" dirty="0"/>
              <a:t>Multi-Point Bungee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9EA3A-5D31-7343-830C-A2F5B3FECD8D}"/>
              </a:ext>
            </a:extLst>
          </p:cNvPr>
          <p:cNvSpPr txBox="1"/>
          <p:nvPr/>
        </p:nvSpPr>
        <p:spPr>
          <a:xfrm>
            <a:off x="462395" y="6311899"/>
            <a:ext cx="5755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“</a:t>
            </a:r>
            <a:r>
              <a:rPr lang="en-US" sz="1000" dirty="0" err="1"/>
              <a:t>CrawlAhead</a:t>
            </a:r>
            <a:r>
              <a:rPr lang="en-US" sz="1000" dirty="0"/>
              <a:t>.” </a:t>
            </a:r>
            <a:r>
              <a:rPr lang="en-US" sz="1000" dirty="0" err="1"/>
              <a:t>CrawlAhead</a:t>
            </a:r>
            <a:r>
              <a:rPr lang="en-US" sz="1000" dirty="0"/>
              <a:t> | </a:t>
            </a:r>
            <a:r>
              <a:rPr lang="en-US" sz="1000" dirty="0" err="1"/>
              <a:t>LiteGait.com</a:t>
            </a:r>
            <a:r>
              <a:rPr lang="en-US" sz="1000" dirty="0"/>
              <a:t>, </a:t>
            </a:r>
            <a:r>
              <a:rPr lang="en-US" sz="1000" dirty="0" err="1"/>
              <a:t>LiteGait</a:t>
            </a:r>
            <a:r>
              <a:rPr lang="en-US" sz="1000" dirty="0"/>
              <a:t>, https://</a:t>
            </a:r>
            <a:r>
              <a:rPr lang="en-US" sz="1000" dirty="0" err="1"/>
              <a:t>litegait.com</a:t>
            </a:r>
            <a:r>
              <a:rPr lang="en-US" sz="1000" dirty="0"/>
              <a:t>/products/</a:t>
            </a:r>
            <a:r>
              <a:rPr lang="en-US" sz="1000" dirty="0" err="1"/>
              <a:t>CrawlAhead</a:t>
            </a:r>
            <a:r>
              <a:rPr lang="en-US" sz="1000" dirty="0"/>
              <a:t>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5CE7359-B907-3D4C-A214-E135F8076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" y="2386542"/>
            <a:ext cx="4188161" cy="27806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E0DFE49-5FE6-B84F-9A0D-94A28395E7EB}"/>
              </a:ext>
            </a:extLst>
          </p:cNvPr>
          <p:cNvSpPr txBox="1"/>
          <p:nvPr/>
        </p:nvSpPr>
        <p:spPr>
          <a:xfrm>
            <a:off x="462395" y="1391816"/>
            <a:ext cx="3623067" cy="2406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Adjustable bungee cords above key weight bearing points: trunk, shoulders, hips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5B5F91-1C95-4A41-A6EE-D690D04FDED7}"/>
              </a:ext>
            </a:extLst>
          </p:cNvPr>
          <p:cNvGrpSpPr/>
          <p:nvPr/>
        </p:nvGrpSpPr>
        <p:grpSpPr>
          <a:xfrm>
            <a:off x="4085462" y="1235897"/>
            <a:ext cx="4142559" cy="5344289"/>
            <a:chOff x="4085462" y="1235897"/>
            <a:chExt cx="4142559" cy="53442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AB8230-A295-2C4E-95AC-F3CE7A9EAA54}"/>
                </a:ext>
              </a:extLst>
            </p:cNvPr>
            <p:cNvGrpSpPr/>
            <p:nvPr/>
          </p:nvGrpSpPr>
          <p:grpSpPr>
            <a:xfrm>
              <a:off x="4085462" y="1235897"/>
              <a:ext cx="4142559" cy="4961801"/>
              <a:chOff x="4085462" y="1235897"/>
              <a:chExt cx="4142559" cy="4961801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9F6C884C-374C-3D4F-8D4C-DF6FD2FF21B6}"/>
                  </a:ext>
                </a:extLst>
              </p:cNvPr>
              <p:cNvSpPr/>
              <p:nvPr/>
            </p:nvSpPr>
            <p:spPr>
              <a:xfrm>
                <a:off x="4326582" y="1391816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0156985-EC38-3F47-A4F9-CFA70909A26B}"/>
                  </a:ext>
                </a:extLst>
              </p:cNvPr>
              <p:cNvSpPr/>
              <p:nvPr/>
            </p:nvSpPr>
            <p:spPr>
              <a:xfrm>
                <a:off x="4326582" y="3941227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Graphic 11" descr="Add">
                <a:extLst>
                  <a:ext uri="{FF2B5EF4-FFF2-40B4-BE49-F238E27FC236}">
                    <a16:creationId xmlns:a16="http://schemas.microsoft.com/office/drawing/2014/main" id="{E875E261-F17E-A949-918E-4B7DA847F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85462" y="123589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401D04-76B7-CA46-8CA2-D22B672033B5}"/>
                  </a:ext>
                </a:extLst>
              </p:cNvPr>
              <p:cNvSpPr txBox="1"/>
              <p:nvPr/>
            </p:nvSpPr>
            <p:spPr>
              <a:xfrm>
                <a:off x="5587744" y="1474597"/>
                <a:ext cx="158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PROS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9AD934-77DA-4542-994A-A76C35C3527F}"/>
                  </a:ext>
                </a:extLst>
              </p:cNvPr>
              <p:cNvSpPr/>
              <p:nvPr/>
            </p:nvSpPr>
            <p:spPr>
              <a:xfrm>
                <a:off x="4128796" y="4175760"/>
                <a:ext cx="748003" cy="147111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7E79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4EFCD2-1568-BE48-9DF1-655BBBBA76FE}"/>
                  </a:ext>
                </a:extLst>
              </p:cNvPr>
              <p:cNvSpPr txBox="1"/>
              <p:nvPr/>
            </p:nvSpPr>
            <p:spPr>
              <a:xfrm>
                <a:off x="5587744" y="3974568"/>
                <a:ext cx="1124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CONS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6482D0-5492-8741-B51E-B081A7EB8E82}"/>
                  </a:ext>
                </a:extLst>
              </p:cNvPr>
              <p:cNvSpPr txBox="1"/>
              <p:nvPr/>
            </p:nvSpPr>
            <p:spPr>
              <a:xfrm>
                <a:off x="4760818" y="1978529"/>
                <a:ext cx="34672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Adjustable height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Some bouncing motion for sensory stimulus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Weight bearing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C12D19-C2DB-374D-9F5D-DC8E6ED76B25}"/>
                </a:ext>
              </a:extLst>
            </p:cNvPr>
            <p:cNvSpPr txBox="1"/>
            <p:nvPr/>
          </p:nvSpPr>
          <p:spPr>
            <a:xfrm>
              <a:off x="4502797" y="4271862"/>
              <a:ext cx="372522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Limits gravitational/spatial awareness -&gt; ”floating” sensation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Multiple straps and harness are difficult to use 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Need professional to properly adjust bungee cords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37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A77A-40AB-D449-BF5B-A5B5C8BE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Suspension: </a:t>
            </a:r>
            <a:r>
              <a:rPr lang="en-US" dirty="0"/>
              <a:t>Pugh Chart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E273F-A412-7249-9C8D-528F1F29F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" y="1578015"/>
            <a:ext cx="8192517" cy="43324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48A30B-FE3F-FD47-B747-6D944CB1ED4F}"/>
              </a:ext>
            </a:extLst>
          </p:cNvPr>
          <p:cNvSpPr/>
          <p:nvPr/>
        </p:nvSpPr>
        <p:spPr>
          <a:xfrm>
            <a:off x="770708" y="5396558"/>
            <a:ext cx="2836464" cy="256427"/>
          </a:xfrm>
          <a:prstGeom prst="rect">
            <a:avLst/>
          </a:prstGeom>
          <a:solidFill>
            <a:srgbClr val="FFFD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518831-DA8C-5F41-B815-B9FF70F62C37}"/>
              </a:ext>
            </a:extLst>
          </p:cNvPr>
          <p:cNvSpPr/>
          <p:nvPr/>
        </p:nvSpPr>
        <p:spPr>
          <a:xfrm>
            <a:off x="770708" y="3172573"/>
            <a:ext cx="2945243" cy="256427"/>
          </a:xfrm>
          <a:prstGeom prst="rect">
            <a:avLst/>
          </a:prstGeom>
          <a:solidFill>
            <a:srgbClr val="FFFD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78551-0E67-D146-ABF9-08E74CA507A0}"/>
              </a:ext>
            </a:extLst>
          </p:cNvPr>
          <p:cNvSpPr/>
          <p:nvPr/>
        </p:nvSpPr>
        <p:spPr>
          <a:xfrm>
            <a:off x="770708" y="3873080"/>
            <a:ext cx="2945243" cy="265495"/>
          </a:xfrm>
          <a:prstGeom prst="rect">
            <a:avLst/>
          </a:prstGeom>
          <a:solidFill>
            <a:srgbClr val="FFFD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A26BCE-F3EE-8D4C-8CF0-C3179B26C5EE}"/>
              </a:ext>
            </a:extLst>
          </p:cNvPr>
          <p:cNvSpPr txBox="1"/>
          <p:nvPr/>
        </p:nvSpPr>
        <p:spPr>
          <a:xfrm>
            <a:off x="2672555" y="5876886"/>
            <a:ext cx="180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Rank: #3 of 10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B9E2FD22-A0B2-2F46-9807-9FCB3DF51DAC}"/>
              </a:ext>
            </a:extLst>
          </p:cNvPr>
          <p:cNvSpPr/>
          <p:nvPr/>
        </p:nvSpPr>
        <p:spPr>
          <a:xfrm>
            <a:off x="3047999" y="1578015"/>
            <a:ext cx="667952" cy="4332452"/>
          </a:xfrm>
          <a:prstGeom prst="frame">
            <a:avLst>
              <a:gd name="adj1" fmla="val 1102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E50E-8DD5-AE49-9284-F1EF3714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3258-3AF3-A44B-AE0B-D0FCFD06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2577"/>
            <a:ext cx="7617575" cy="4668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Creating a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crawling assistive device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as an early intervention method for children with gross motor delay.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8.7%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of infants have gross motor delay</a:t>
            </a:r>
          </a:p>
          <a:p>
            <a:pPr lvl="1"/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 motor delay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can be caused by genetic disorders, premature birth, neuromuscular disorders, or developmental disorders</a:t>
            </a:r>
          </a:p>
          <a:p>
            <a:pPr marL="342900" lvl="1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phic 6" descr="Baby crawling">
            <a:extLst>
              <a:ext uri="{FF2B5EF4-FFF2-40B4-BE49-F238E27FC236}">
                <a16:creationId xmlns:a16="http://schemas.microsoft.com/office/drawing/2014/main" id="{7A377EC9-FF10-3549-B3F2-524917A1A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8372" y="2464406"/>
            <a:ext cx="2334899" cy="23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27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25A5-4674-BF47-834A-1920BCDF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0" y="381061"/>
            <a:ext cx="8926761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Trunk Support on Wheels: </a:t>
            </a:r>
            <a:r>
              <a:rPr lang="en-US" dirty="0"/>
              <a:t>Table Support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C503D7C-3335-624C-81C7-C6406E470B5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8" y="2316395"/>
            <a:ext cx="3054582" cy="305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F0913E-664A-CE46-9D41-05C4E3D2DC93}"/>
              </a:ext>
            </a:extLst>
          </p:cNvPr>
          <p:cNvSpPr txBox="1"/>
          <p:nvPr/>
        </p:nvSpPr>
        <p:spPr>
          <a:xfrm>
            <a:off x="551907" y="6301772"/>
            <a:ext cx="8300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“Adjustable Crawl Trainer.” </a:t>
            </a:r>
            <a:r>
              <a:rPr lang="en-US" sz="1000" dirty="0" err="1"/>
              <a:t>Flaghouse</a:t>
            </a:r>
            <a:r>
              <a:rPr lang="en-US" sz="1000" dirty="0"/>
              <a:t>, </a:t>
            </a:r>
            <a:r>
              <a:rPr lang="en-US" sz="1000" dirty="0" err="1"/>
              <a:t>Flaghouse</a:t>
            </a:r>
            <a:r>
              <a:rPr lang="en-US" sz="1000" dirty="0"/>
              <a:t>, https://</a:t>
            </a:r>
            <a:r>
              <a:rPr lang="en-US" sz="1000" dirty="0" err="1"/>
              <a:t>www.flaghouse.com</a:t>
            </a:r>
            <a:r>
              <a:rPr lang="en-US" sz="1000" dirty="0"/>
              <a:t>/Positioning-Mobility/Crawling/Adjustable-Crawl-</a:t>
            </a:r>
            <a:r>
              <a:rPr lang="en-US" sz="1000" dirty="0" err="1"/>
              <a:t>Trainer.axd</a:t>
            </a:r>
            <a:r>
              <a:rPr lang="en-US" sz="10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DD9A1B-4367-1D4E-8EF0-F28F2C0C9D5B}"/>
              </a:ext>
            </a:extLst>
          </p:cNvPr>
          <p:cNvGrpSpPr/>
          <p:nvPr/>
        </p:nvGrpSpPr>
        <p:grpSpPr>
          <a:xfrm>
            <a:off x="4284671" y="1220987"/>
            <a:ext cx="4142559" cy="4961801"/>
            <a:chOff x="4085462" y="1235897"/>
            <a:chExt cx="4142559" cy="49618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EB07F4-0554-C849-A2AE-023A8021146E}"/>
                </a:ext>
              </a:extLst>
            </p:cNvPr>
            <p:cNvGrpSpPr/>
            <p:nvPr/>
          </p:nvGrpSpPr>
          <p:grpSpPr>
            <a:xfrm>
              <a:off x="4085462" y="1235897"/>
              <a:ext cx="4142559" cy="4961801"/>
              <a:chOff x="4085462" y="1235897"/>
              <a:chExt cx="4142559" cy="4961801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E3924E15-CAEB-5D49-B97E-961280E4E310}"/>
                  </a:ext>
                </a:extLst>
              </p:cNvPr>
              <p:cNvSpPr/>
              <p:nvPr/>
            </p:nvSpPr>
            <p:spPr>
              <a:xfrm>
                <a:off x="4326582" y="1391816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7840251-8CAF-CF46-8C3A-32F50C3665EC}"/>
                  </a:ext>
                </a:extLst>
              </p:cNvPr>
              <p:cNvSpPr/>
              <p:nvPr/>
            </p:nvSpPr>
            <p:spPr>
              <a:xfrm>
                <a:off x="4326582" y="3941227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Graphic 18" descr="Add">
                <a:extLst>
                  <a:ext uri="{FF2B5EF4-FFF2-40B4-BE49-F238E27FC236}">
                    <a16:creationId xmlns:a16="http://schemas.microsoft.com/office/drawing/2014/main" id="{4C5235DF-BDF4-C94E-BA5C-E5925D9D8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85462" y="123589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4AA90C-2B23-A845-92DA-FB8BD7D2A406}"/>
                  </a:ext>
                </a:extLst>
              </p:cNvPr>
              <p:cNvSpPr txBox="1"/>
              <p:nvPr/>
            </p:nvSpPr>
            <p:spPr>
              <a:xfrm>
                <a:off x="5587744" y="1474597"/>
                <a:ext cx="158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PROS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21D0DDC-4B7F-9846-895D-3E18DD0BCE5F}"/>
                  </a:ext>
                </a:extLst>
              </p:cNvPr>
              <p:cNvSpPr/>
              <p:nvPr/>
            </p:nvSpPr>
            <p:spPr>
              <a:xfrm>
                <a:off x="4128796" y="4175760"/>
                <a:ext cx="748003" cy="147111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7E79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A126F9-5819-D845-8972-D8F61D85C486}"/>
                  </a:ext>
                </a:extLst>
              </p:cNvPr>
              <p:cNvSpPr txBox="1"/>
              <p:nvPr/>
            </p:nvSpPr>
            <p:spPr>
              <a:xfrm>
                <a:off x="5622253" y="4053840"/>
                <a:ext cx="1124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CONS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C37002-4A78-F342-84A0-7669F47FAEAE}"/>
                  </a:ext>
                </a:extLst>
              </p:cNvPr>
              <p:cNvSpPr txBox="1"/>
              <p:nvPr/>
            </p:nvSpPr>
            <p:spPr>
              <a:xfrm>
                <a:off x="4760818" y="1870220"/>
                <a:ext cx="346720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Adjustable height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Trunk support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Durable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Spatial awareness</a:t>
                </a:r>
              </a:p>
              <a:p>
                <a:endParaRPr 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67C3D6-A705-484B-A9AD-F9BE57B7BBFF}"/>
                </a:ext>
              </a:extLst>
            </p:cNvPr>
            <p:cNvSpPr txBox="1"/>
            <p:nvPr/>
          </p:nvSpPr>
          <p:spPr>
            <a:xfrm>
              <a:off x="4474112" y="4346780"/>
              <a:ext cx="375061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No bouncing motion for sensory input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Bulky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E335C3C-13B7-2F40-90B2-479CDFD54EFF}"/>
              </a:ext>
            </a:extLst>
          </p:cNvPr>
          <p:cNvSpPr txBox="1"/>
          <p:nvPr/>
        </p:nvSpPr>
        <p:spPr>
          <a:xfrm>
            <a:off x="400133" y="1702129"/>
            <a:ext cx="3395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Considered modifying the device below with higher sides and a body strap</a:t>
            </a:r>
          </a:p>
        </p:txBody>
      </p:sp>
    </p:spTree>
    <p:extLst>
      <p:ext uri="{BB962C8B-B14F-4D97-AF65-F5344CB8AC3E}">
        <p14:creationId xmlns:p14="http://schemas.microsoft.com/office/powerpoint/2010/main" val="1582126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03E7-0ED8-2245-85B3-B769A1FB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21" y="367534"/>
            <a:ext cx="8802679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Trunk Support on Wheels: </a:t>
            </a:r>
            <a:r>
              <a:rPr lang="en-US" dirty="0"/>
              <a:t>Neoprene Sling</a:t>
            </a:r>
            <a:endParaRPr lang="en-US" b="1" dirty="0"/>
          </a:p>
        </p:txBody>
      </p:sp>
      <p:pic>
        <p:nvPicPr>
          <p:cNvPr id="5" name="image8.png">
            <a:extLst>
              <a:ext uri="{FF2B5EF4-FFF2-40B4-BE49-F238E27FC236}">
                <a16:creationId xmlns:a16="http://schemas.microsoft.com/office/drawing/2014/main" id="{8223FB1B-C432-6345-9A65-4E37C5B5E37E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/>
          <a:srcRect r="10294"/>
          <a:stretch/>
        </p:blipFill>
        <p:spPr>
          <a:xfrm>
            <a:off x="425528" y="2183395"/>
            <a:ext cx="3486150" cy="2929783"/>
          </a:xfrm>
          <a:prstGeom prst="rect">
            <a:avLst/>
          </a:prstGeom>
          <a:ln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99F0831-E573-3C43-81E4-963A06C31060}"/>
              </a:ext>
            </a:extLst>
          </p:cNvPr>
          <p:cNvGrpSpPr/>
          <p:nvPr/>
        </p:nvGrpSpPr>
        <p:grpSpPr>
          <a:xfrm>
            <a:off x="4085462" y="1235897"/>
            <a:ext cx="4142559" cy="4961801"/>
            <a:chOff x="4085462" y="1235897"/>
            <a:chExt cx="4142559" cy="49618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3BEDA2-9714-AD4F-9A6B-1F79B5AA492B}"/>
                </a:ext>
              </a:extLst>
            </p:cNvPr>
            <p:cNvGrpSpPr/>
            <p:nvPr/>
          </p:nvGrpSpPr>
          <p:grpSpPr>
            <a:xfrm>
              <a:off x="4085462" y="1235897"/>
              <a:ext cx="4033700" cy="4961801"/>
              <a:chOff x="4085462" y="1235897"/>
              <a:chExt cx="4033700" cy="4961801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31214CB-9D28-A141-B299-93A587EAC38C}"/>
                  </a:ext>
                </a:extLst>
              </p:cNvPr>
              <p:cNvSpPr/>
              <p:nvPr/>
            </p:nvSpPr>
            <p:spPr>
              <a:xfrm>
                <a:off x="4326582" y="1391816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A0042D6-DBBC-4B4D-8661-1237826B790D}"/>
                  </a:ext>
                </a:extLst>
              </p:cNvPr>
              <p:cNvSpPr/>
              <p:nvPr/>
            </p:nvSpPr>
            <p:spPr>
              <a:xfrm>
                <a:off x="4326582" y="3941227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Graphic 13" descr="Add">
                <a:extLst>
                  <a:ext uri="{FF2B5EF4-FFF2-40B4-BE49-F238E27FC236}">
                    <a16:creationId xmlns:a16="http://schemas.microsoft.com/office/drawing/2014/main" id="{CF62D287-5CD9-8E40-9839-66E5156BE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85462" y="123589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C75429-C8D8-0F43-BCED-D62B3FB32FBD}"/>
                  </a:ext>
                </a:extLst>
              </p:cNvPr>
              <p:cNvSpPr txBox="1"/>
              <p:nvPr/>
            </p:nvSpPr>
            <p:spPr>
              <a:xfrm>
                <a:off x="5587744" y="1474597"/>
                <a:ext cx="158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PROS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670F0B0-EA58-4B4E-A8B2-087C20C6331A}"/>
                  </a:ext>
                </a:extLst>
              </p:cNvPr>
              <p:cNvSpPr/>
              <p:nvPr/>
            </p:nvSpPr>
            <p:spPr>
              <a:xfrm>
                <a:off x="4128796" y="4175760"/>
                <a:ext cx="748003" cy="147111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7E79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BCA471-7B22-E84C-BF89-0CCF1D5F0634}"/>
                  </a:ext>
                </a:extLst>
              </p:cNvPr>
              <p:cNvSpPr txBox="1"/>
              <p:nvPr/>
            </p:nvSpPr>
            <p:spPr>
              <a:xfrm>
                <a:off x="5587744" y="3974568"/>
                <a:ext cx="1124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CONS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E9D759-31FC-E849-A951-BECBC31DA700}"/>
                  </a:ext>
                </a:extLst>
              </p:cNvPr>
              <p:cNvSpPr txBox="1"/>
              <p:nvPr/>
            </p:nvSpPr>
            <p:spPr>
              <a:xfrm>
                <a:off x="4651959" y="1994264"/>
                <a:ext cx="34672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Some bouncing motion for sensory stimulus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Range of motion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Spatial awareness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E33C22-4128-A54B-9963-17774DB6B66C}"/>
                </a:ext>
              </a:extLst>
            </p:cNvPr>
            <p:cNvSpPr txBox="1"/>
            <p:nvPr/>
          </p:nvSpPr>
          <p:spPr>
            <a:xfrm>
              <a:off x="4502797" y="4404150"/>
              <a:ext cx="3725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Potential need for multiple slings: need to support correct points on chest and hips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5A562EB-ACDC-B04C-8B13-1568B923CD5A}"/>
              </a:ext>
            </a:extLst>
          </p:cNvPr>
          <p:cNvSpPr txBox="1"/>
          <p:nvPr/>
        </p:nvSpPr>
        <p:spPr>
          <a:xfrm>
            <a:off x="1642823" y="3025316"/>
            <a:ext cx="1051560" cy="338554"/>
          </a:xfrm>
          <a:prstGeom prst="rect">
            <a:avLst/>
          </a:prstGeom>
          <a:solidFill>
            <a:srgbClr val="9BCAC9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Neoprene</a:t>
            </a:r>
          </a:p>
        </p:txBody>
      </p:sp>
    </p:spTree>
    <p:extLst>
      <p:ext uri="{BB962C8B-B14F-4D97-AF65-F5344CB8AC3E}">
        <p14:creationId xmlns:p14="http://schemas.microsoft.com/office/powerpoint/2010/main" val="3022046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03E7-0ED8-2245-85B3-B769A1FB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4" y="280175"/>
            <a:ext cx="9805035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Trunk Support on Wheels: </a:t>
            </a:r>
            <a:r>
              <a:rPr lang="en-US" sz="2800" dirty="0"/>
              <a:t>Modified Skateboard</a:t>
            </a:r>
            <a:endParaRPr lang="en-US" sz="2800" b="1" dirty="0"/>
          </a:p>
        </p:txBody>
      </p:sp>
      <p:pic>
        <p:nvPicPr>
          <p:cNvPr id="6" name="image9.png">
            <a:extLst>
              <a:ext uri="{FF2B5EF4-FFF2-40B4-BE49-F238E27FC236}">
                <a16:creationId xmlns:a16="http://schemas.microsoft.com/office/drawing/2014/main" id="{F394E763-9EF2-A140-9A36-A1D4C5A5646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8954" y="2055630"/>
            <a:ext cx="3750618" cy="3366583"/>
          </a:xfrm>
          <a:prstGeom prst="rect">
            <a:avLst/>
          </a:prstGeom>
          <a:ln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273E46D-118D-7C4F-8C2E-BC50D44DB72B}"/>
              </a:ext>
            </a:extLst>
          </p:cNvPr>
          <p:cNvGrpSpPr/>
          <p:nvPr/>
        </p:nvGrpSpPr>
        <p:grpSpPr>
          <a:xfrm>
            <a:off x="4085462" y="1235897"/>
            <a:ext cx="4142559" cy="4961801"/>
            <a:chOff x="4085462" y="1235897"/>
            <a:chExt cx="4142559" cy="496180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7B944C-CA48-764C-B2C6-7440E5E37940}"/>
                </a:ext>
              </a:extLst>
            </p:cNvPr>
            <p:cNvGrpSpPr/>
            <p:nvPr/>
          </p:nvGrpSpPr>
          <p:grpSpPr>
            <a:xfrm>
              <a:off x="4085462" y="1235897"/>
              <a:ext cx="4142559" cy="4961801"/>
              <a:chOff x="4085462" y="1235897"/>
              <a:chExt cx="4142559" cy="4961801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42CBED0-0FF0-5645-9393-E9591E40C7A2}"/>
                  </a:ext>
                </a:extLst>
              </p:cNvPr>
              <p:cNvSpPr/>
              <p:nvPr/>
            </p:nvSpPr>
            <p:spPr>
              <a:xfrm>
                <a:off x="4326582" y="1391816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F58F822-E153-CB44-8692-F95510E92B34}"/>
                  </a:ext>
                </a:extLst>
              </p:cNvPr>
              <p:cNvSpPr/>
              <p:nvPr/>
            </p:nvSpPr>
            <p:spPr>
              <a:xfrm>
                <a:off x="4326582" y="3941227"/>
                <a:ext cx="3750618" cy="2256471"/>
              </a:xfrm>
              <a:prstGeom prst="round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Graphic 11" descr="Add">
                <a:extLst>
                  <a:ext uri="{FF2B5EF4-FFF2-40B4-BE49-F238E27FC236}">
                    <a16:creationId xmlns:a16="http://schemas.microsoft.com/office/drawing/2014/main" id="{927E67E9-359E-1244-8248-B093FD6008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85462" y="123589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F51782-15FF-9140-9DFD-5FCC5C9490F3}"/>
                  </a:ext>
                </a:extLst>
              </p:cNvPr>
              <p:cNvSpPr txBox="1"/>
              <p:nvPr/>
            </p:nvSpPr>
            <p:spPr>
              <a:xfrm>
                <a:off x="5587744" y="1474597"/>
                <a:ext cx="158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PROS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2C1BD6-349F-EE41-89C6-EC680E2F3C9F}"/>
                  </a:ext>
                </a:extLst>
              </p:cNvPr>
              <p:cNvSpPr/>
              <p:nvPr/>
            </p:nvSpPr>
            <p:spPr>
              <a:xfrm>
                <a:off x="4128796" y="4175760"/>
                <a:ext cx="748003" cy="147111"/>
              </a:xfrm>
              <a:prstGeom prst="rect">
                <a:avLst/>
              </a:prstGeom>
              <a:solidFill>
                <a:srgbClr val="FF7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7E79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9BF83F-63DA-8049-A7F3-DED171FE40D2}"/>
                  </a:ext>
                </a:extLst>
              </p:cNvPr>
              <p:cNvSpPr txBox="1"/>
              <p:nvPr/>
            </p:nvSpPr>
            <p:spPr>
              <a:xfrm>
                <a:off x="5587744" y="3974568"/>
                <a:ext cx="1124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CONS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9765F1-8CE3-F845-A658-EC7632FBD3BC}"/>
                  </a:ext>
                </a:extLst>
              </p:cNvPr>
              <p:cNvSpPr txBox="1"/>
              <p:nvPr/>
            </p:nvSpPr>
            <p:spPr>
              <a:xfrm>
                <a:off x="4760818" y="1978529"/>
                <a:ext cx="34672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Ease of use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Would work for children 1-3 with minimal adjustments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Range of motion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29F685-5746-624C-8C2D-196253A91672}"/>
                </a:ext>
              </a:extLst>
            </p:cNvPr>
            <p:cNvSpPr txBox="1"/>
            <p:nvPr/>
          </p:nvSpPr>
          <p:spPr>
            <a:xfrm>
              <a:off x="4502797" y="4271862"/>
              <a:ext cx="3725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Does not put child in a proper crawling position 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No bouncing motion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607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D69D-2A1D-6A4E-9897-A08B58B9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Trunk Support on Wheels: </a:t>
            </a:r>
            <a:r>
              <a:rPr lang="en-US" dirty="0"/>
              <a:t>Pugh 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16C8F-DD52-514A-985D-07A705A2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05" y="1489341"/>
            <a:ext cx="8366318" cy="4424363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A86C2801-1206-7249-909A-DF2379F7365E}"/>
              </a:ext>
            </a:extLst>
          </p:cNvPr>
          <p:cNvSpPr/>
          <p:nvPr/>
        </p:nvSpPr>
        <p:spPr>
          <a:xfrm>
            <a:off x="2988443" y="1371874"/>
            <a:ext cx="1020855" cy="4678545"/>
          </a:xfrm>
          <a:prstGeom prst="frame">
            <a:avLst>
              <a:gd name="adj1" fmla="val 165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435622A-366D-9C4B-ACF8-924F508DA7AE}"/>
              </a:ext>
            </a:extLst>
          </p:cNvPr>
          <p:cNvSpPr/>
          <p:nvPr/>
        </p:nvSpPr>
        <p:spPr>
          <a:xfrm>
            <a:off x="4908665" y="1366563"/>
            <a:ext cx="926279" cy="4678546"/>
          </a:xfrm>
          <a:prstGeom prst="frame">
            <a:avLst>
              <a:gd name="adj1" fmla="val 165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EACE81C-FD24-3B45-B0FB-1B092CDDBAB2}"/>
              </a:ext>
            </a:extLst>
          </p:cNvPr>
          <p:cNvSpPr/>
          <p:nvPr/>
        </p:nvSpPr>
        <p:spPr>
          <a:xfrm>
            <a:off x="6689376" y="1366563"/>
            <a:ext cx="926279" cy="4701102"/>
          </a:xfrm>
          <a:prstGeom prst="frame">
            <a:avLst>
              <a:gd name="adj1" fmla="val 165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3E55D8-AA92-7844-8B72-14CEB874B2BD}"/>
              </a:ext>
            </a:extLst>
          </p:cNvPr>
          <p:cNvSpPr txBox="1"/>
          <p:nvPr/>
        </p:nvSpPr>
        <p:spPr>
          <a:xfrm>
            <a:off x="2889064" y="603117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#5 of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9E8FC1-BC40-2C4C-A323-B6A168D850F4}"/>
              </a:ext>
            </a:extLst>
          </p:cNvPr>
          <p:cNvSpPr txBox="1"/>
          <p:nvPr/>
        </p:nvSpPr>
        <p:spPr>
          <a:xfrm>
            <a:off x="4863730" y="6023537"/>
            <a:ext cx="1600200" cy="40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E3FE9-E39F-A34F-92FC-CFFB53551229}"/>
              </a:ext>
            </a:extLst>
          </p:cNvPr>
          <p:cNvSpPr txBox="1"/>
          <p:nvPr/>
        </p:nvSpPr>
        <p:spPr>
          <a:xfrm>
            <a:off x="4987818" y="6045109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#4 of 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4DD3DA-4735-E345-A4CC-63EC5CB1FF8C}"/>
              </a:ext>
            </a:extLst>
          </p:cNvPr>
          <p:cNvSpPr txBox="1"/>
          <p:nvPr/>
        </p:nvSpPr>
        <p:spPr>
          <a:xfrm>
            <a:off x="6786188" y="606766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#2 of 10</a:t>
            </a:r>
          </a:p>
        </p:txBody>
      </p:sp>
    </p:spTree>
    <p:extLst>
      <p:ext uri="{BB962C8B-B14F-4D97-AF65-F5344CB8AC3E}">
        <p14:creationId xmlns:p14="http://schemas.microsoft.com/office/powerpoint/2010/main" val="191720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C8E4-330F-5443-9540-83EC6C86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081070"/>
            <a:ext cx="7886700" cy="148169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Chosen Solution</a:t>
            </a:r>
          </a:p>
        </p:txBody>
      </p:sp>
      <p:pic>
        <p:nvPicPr>
          <p:cNvPr id="8" name="Graphic 7" descr="Lightbulb and gear">
            <a:extLst>
              <a:ext uri="{FF2B5EF4-FFF2-40B4-BE49-F238E27FC236}">
                <a16:creationId xmlns:a16="http://schemas.microsoft.com/office/drawing/2014/main" id="{80B54EEA-780D-8242-A41E-A834EB39A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7899" y="4036082"/>
            <a:ext cx="1988201" cy="19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8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B17E-2159-354C-8EF0-D7C87E5E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The Crawl-Trainer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ED18AA-711C-874B-98DB-BF485D60D8A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52" y="1825625"/>
            <a:ext cx="28399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D69830-F3C8-DB46-A1CA-6EF357B24C46}"/>
              </a:ext>
            </a:extLst>
          </p:cNvPr>
          <p:cNvSpPr txBox="1"/>
          <p:nvPr/>
        </p:nvSpPr>
        <p:spPr>
          <a:xfrm>
            <a:off x="4410278" y="1859339"/>
            <a:ext cx="43446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Wheels: </a:t>
            </a:r>
            <a:r>
              <a:rPr lang="en-US" sz="2000" dirty="0"/>
              <a:t>Allow motion in all directions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Padded foam top: </a:t>
            </a:r>
            <a:r>
              <a:rPr lang="en-US" sz="2000" dirty="0"/>
              <a:t>Fits to child’s body and decreases discomfort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Body strap and high sides: </a:t>
            </a:r>
            <a:r>
              <a:rPr lang="en-US" sz="2000" dirty="0"/>
              <a:t>Keeps child safely in place with proper positioning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Adjustable bar: </a:t>
            </a:r>
            <a:r>
              <a:rPr lang="en-US" sz="2000" dirty="0"/>
              <a:t>Can adjust to correct height for children ages 1-3</a:t>
            </a:r>
            <a:endParaRPr lang="en-US" sz="20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8EAA181-8136-0947-B5FD-7C61BD1C7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78278" r="46486" b="6022"/>
          <a:stretch/>
        </p:blipFill>
        <p:spPr bwMode="auto">
          <a:xfrm rot="247511">
            <a:off x="1694153" y="5257913"/>
            <a:ext cx="952146" cy="6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3CDD05FB-67BF-0843-80E0-0D11551423A5}"/>
              </a:ext>
            </a:extLst>
          </p:cNvPr>
          <p:cNvSpPr/>
          <p:nvPr/>
        </p:nvSpPr>
        <p:spPr>
          <a:xfrm rot="4508981">
            <a:off x="3383707" y="4149407"/>
            <a:ext cx="598516" cy="1848002"/>
          </a:xfrm>
          <a:prstGeom prst="downArrow">
            <a:avLst>
              <a:gd name="adj1" fmla="val 40714"/>
              <a:gd name="adj2" fmla="val 6204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8F8D023-0219-8F49-9751-ED839B4A2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2" t="1" r="33023" b="86303"/>
          <a:stretch/>
        </p:blipFill>
        <p:spPr bwMode="auto">
          <a:xfrm>
            <a:off x="2470111" y="1819609"/>
            <a:ext cx="790198" cy="5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9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B17E-2159-354C-8EF0-D7C87E5E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Crawl-Trainer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CF33D-54FB-AA48-AE4D-557BE70A0E36}"/>
              </a:ext>
            </a:extLst>
          </p:cNvPr>
          <p:cNvSpPr txBox="1"/>
          <p:nvPr/>
        </p:nvSpPr>
        <p:spPr>
          <a:xfrm>
            <a:off x="4016958" y="1432598"/>
            <a:ext cx="4578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Metal bars under tension: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sensory feedback via </a:t>
            </a:r>
            <a:r>
              <a:rPr lang="en-US" sz="2400" b="1" dirty="0"/>
              <a:t>bouncing motion</a:t>
            </a:r>
          </a:p>
          <a:p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B641767-F899-2848-A728-31689581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52" y="1825625"/>
            <a:ext cx="283999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1C64D99-016D-4342-9CB5-27B3409A9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78278" r="46486" b="6022"/>
          <a:stretch/>
        </p:blipFill>
        <p:spPr bwMode="auto">
          <a:xfrm rot="247511">
            <a:off x="1694153" y="5257913"/>
            <a:ext cx="952146" cy="6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3D5490-D069-DE40-AF13-FBAAE04DA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16" y="3519114"/>
            <a:ext cx="3015532" cy="226255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27FED5D-CFA4-0A4A-8BC7-FD44083F8FE2}"/>
              </a:ext>
            </a:extLst>
          </p:cNvPr>
          <p:cNvSpPr txBox="1"/>
          <p:nvPr/>
        </p:nvSpPr>
        <p:spPr>
          <a:xfrm>
            <a:off x="3953462" y="2207611"/>
            <a:ext cx="4642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Angle of platform reacts to weight distribution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40AC52-86C3-D844-8883-348B37DD180E}"/>
              </a:ext>
            </a:extLst>
          </p:cNvPr>
          <p:cNvSpPr txBox="1"/>
          <p:nvPr/>
        </p:nvSpPr>
        <p:spPr>
          <a:xfrm>
            <a:off x="4167285" y="3398123"/>
            <a:ext cx="4642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Bouncing/rocking motion: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Calming, sensory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Breaks up ataxic movements to allow for motor planning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8E2CDD11-CC38-B74F-9FA2-2B1E7E7285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52" y="1825625"/>
            <a:ext cx="28399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EC95C89D-4A9A-C047-B3AC-6A9C4E195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78278" r="46486" b="6022"/>
          <a:stretch/>
        </p:blipFill>
        <p:spPr bwMode="auto">
          <a:xfrm rot="247511">
            <a:off x="1694153" y="5257913"/>
            <a:ext cx="952146" cy="6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E0E5BCCB-A0B7-334E-94B5-EA96B67EB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2" t="1" r="33023" b="86303"/>
          <a:stretch/>
        </p:blipFill>
        <p:spPr bwMode="auto">
          <a:xfrm>
            <a:off x="2470111" y="1819609"/>
            <a:ext cx="790198" cy="5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D78343A-B580-754A-8803-1734F3952F8F}"/>
              </a:ext>
            </a:extLst>
          </p:cNvPr>
          <p:cNvGrpSpPr/>
          <p:nvPr/>
        </p:nvGrpSpPr>
        <p:grpSpPr>
          <a:xfrm>
            <a:off x="1606899" y="2587438"/>
            <a:ext cx="1304818" cy="754456"/>
            <a:chOff x="1592873" y="2524537"/>
            <a:chExt cx="1304818" cy="754456"/>
          </a:xfrm>
        </p:grpSpPr>
        <p:sp>
          <p:nvSpPr>
            <p:cNvPr id="29" name="Up Arrow 28">
              <a:extLst>
                <a:ext uri="{FF2B5EF4-FFF2-40B4-BE49-F238E27FC236}">
                  <a16:creationId xmlns:a16="http://schemas.microsoft.com/office/drawing/2014/main" id="{BBC7560B-FA17-CE45-80CC-ECD0E4F48433}"/>
                </a:ext>
              </a:extLst>
            </p:cNvPr>
            <p:cNvSpPr/>
            <p:nvPr/>
          </p:nvSpPr>
          <p:spPr>
            <a:xfrm rot="2356832">
              <a:off x="1592873" y="2529123"/>
              <a:ext cx="383272" cy="749870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Up Arrow 30">
              <a:extLst>
                <a:ext uri="{FF2B5EF4-FFF2-40B4-BE49-F238E27FC236}">
                  <a16:creationId xmlns:a16="http://schemas.microsoft.com/office/drawing/2014/main" id="{BEF937F1-7C13-D347-8196-6CB9FB8753A2}"/>
                </a:ext>
              </a:extLst>
            </p:cNvPr>
            <p:cNvSpPr/>
            <p:nvPr/>
          </p:nvSpPr>
          <p:spPr>
            <a:xfrm rot="19448775">
              <a:off x="2514419" y="2524537"/>
              <a:ext cx="383272" cy="749870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7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36" grpId="1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2AF6-7274-C548-BAD9-31D79CE9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Crawl-Trainer: </a:t>
            </a:r>
            <a:r>
              <a:rPr lang="en-US" dirty="0"/>
              <a:t>Pugh Chart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1C423-C70A-F54D-9117-8A6557CD3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88" y="1690689"/>
            <a:ext cx="8463623" cy="4475821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EB450F45-381A-2640-A99A-AB801DE28D36}"/>
              </a:ext>
            </a:extLst>
          </p:cNvPr>
          <p:cNvSpPr/>
          <p:nvPr/>
        </p:nvSpPr>
        <p:spPr>
          <a:xfrm>
            <a:off x="7393592" y="1529862"/>
            <a:ext cx="992796" cy="4723817"/>
          </a:xfrm>
          <a:prstGeom prst="frame">
            <a:avLst>
              <a:gd name="adj1" fmla="val 165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9F0D1-F849-3741-AAE7-4336DA67213C}"/>
              </a:ext>
            </a:extLst>
          </p:cNvPr>
          <p:cNvSpPr txBox="1"/>
          <p:nvPr/>
        </p:nvSpPr>
        <p:spPr>
          <a:xfrm>
            <a:off x="7377576" y="6253679"/>
            <a:ext cx="2017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#1 of 10</a:t>
            </a:r>
          </a:p>
        </p:txBody>
      </p:sp>
      <p:pic>
        <p:nvPicPr>
          <p:cNvPr id="9" name="Graphic 8" descr="Star">
            <a:extLst>
              <a:ext uri="{FF2B5EF4-FFF2-40B4-BE49-F238E27FC236}">
                <a16:creationId xmlns:a16="http://schemas.microsoft.com/office/drawing/2014/main" id="{F8DB137C-7996-F243-B9C0-F1D8AFD3F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9995" y="6149106"/>
            <a:ext cx="583597" cy="5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87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B17E-2159-354C-8EF0-D7C87E5E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Crawl-Trainer: </a:t>
            </a:r>
            <a:r>
              <a:rPr lang="en-US" dirty="0"/>
              <a:t>Top Performer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C6AC075-5F44-3741-948D-6E17BDF3AD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187263"/>
              </p:ext>
            </p:extLst>
          </p:nvPr>
        </p:nvGraphicFramePr>
        <p:xfrm>
          <a:off x="628650" y="1629440"/>
          <a:ext cx="7886699" cy="4863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Graphic 19" descr="Podium">
            <a:extLst>
              <a:ext uri="{FF2B5EF4-FFF2-40B4-BE49-F238E27FC236}">
                <a16:creationId xmlns:a16="http://schemas.microsoft.com/office/drawing/2014/main" id="{624E25DB-D026-A74D-8DD4-55F5AFCEBD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9273" y="688589"/>
            <a:ext cx="1624312" cy="16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85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C5BB-D130-9A49-A6A8-F16DDE31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E53C0-6B6D-C94A-A5B2-FDA3B59C3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97" y="1542792"/>
            <a:ext cx="7576805" cy="43743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6E1DA3-6F51-D84B-8174-8BEF885710D6}"/>
              </a:ext>
            </a:extLst>
          </p:cNvPr>
          <p:cNvSpPr/>
          <p:nvPr/>
        </p:nvSpPr>
        <p:spPr>
          <a:xfrm>
            <a:off x="6927742" y="5501897"/>
            <a:ext cx="1432660" cy="415273"/>
          </a:xfrm>
          <a:prstGeom prst="rect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8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30F1D-E325-8F4F-9798-AC4196446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6F77C3-7F61-6A4B-A0CF-3F0C9C246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14572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953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63AB-A10E-464B-B805-34290F0E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29" y="1614667"/>
            <a:ext cx="7755341" cy="2280370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25000"/>
                  </a:schemeClr>
                </a:solidFill>
              </a:rPr>
              <a:t>Questions?</a:t>
            </a:r>
          </a:p>
        </p:txBody>
      </p:sp>
      <p:pic>
        <p:nvPicPr>
          <p:cNvPr id="5" name="Graphic 4" descr="Help">
            <a:extLst>
              <a:ext uri="{FF2B5EF4-FFF2-40B4-BE49-F238E27FC236}">
                <a16:creationId xmlns:a16="http://schemas.microsoft.com/office/drawing/2014/main" id="{AD8CB148-A6C2-4242-8F35-9BD8C415B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4372" y="4055706"/>
            <a:ext cx="2375254" cy="23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97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8923-6B81-2947-AD03-AD646A85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75B8B-0249-8F47-A0F4-54D5228E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184366"/>
            <a:ext cx="7886701" cy="5055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/>
              <a:t>“Adjustable Crawl Trainer.” </a:t>
            </a:r>
            <a:r>
              <a:rPr lang="en-US" sz="1100" dirty="0" err="1"/>
              <a:t>Flaghouse</a:t>
            </a:r>
            <a:r>
              <a:rPr lang="en-US" sz="1100" dirty="0"/>
              <a:t>, </a:t>
            </a:r>
            <a:r>
              <a:rPr lang="en-US" sz="1100" dirty="0" err="1"/>
              <a:t>Flaghouse</a:t>
            </a:r>
            <a:r>
              <a:rPr lang="en-US" sz="1100" dirty="0"/>
              <a:t>, https://www.flaghouse.com/Positioning-Mobility/Crawling/Adjustable-Crawl-Trainer.axd.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 “</a:t>
            </a:r>
            <a:r>
              <a:rPr lang="en-US" sz="1100" dirty="0" err="1"/>
              <a:t>CrawlAhead</a:t>
            </a:r>
            <a:r>
              <a:rPr lang="en-US" sz="1100" dirty="0"/>
              <a:t>.” </a:t>
            </a:r>
            <a:r>
              <a:rPr lang="en-US" sz="1100" dirty="0" err="1"/>
              <a:t>CrawlAhead</a:t>
            </a:r>
            <a:r>
              <a:rPr lang="en-US" sz="1100" dirty="0"/>
              <a:t> | </a:t>
            </a:r>
            <a:r>
              <a:rPr lang="en-US" sz="1100" dirty="0" err="1"/>
              <a:t>LiteGait.com</a:t>
            </a:r>
            <a:r>
              <a:rPr lang="en-US" sz="1100" dirty="0"/>
              <a:t>, </a:t>
            </a:r>
            <a:r>
              <a:rPr lang="en-US" sz="1100" dirty="0" err="1"/>
              <a:t>LiteGait</a:t>
            </a:r>
            <a:r>
              <a:rPr lang="en-US" sz="1100" dirty="0"/>
              <a:t>, https://</a:t>
            </a:r>
            <a:r>
              <a:rPr lang="en-US" sz="1100" dirty="0" err="1"/>
              <a:t>litegait.com</a:t>
            </a:r>
            <a:r>
              <a:rPr lang="en-US" sz="1100" dirty="0"/>
              <a:t>/products/</a:t>
            </a:r>
            <a:r>
              <a:rPr lang="en-US" sz="1100" dirty="0" err="1"/>
              <a:t>CrawlAhead</a:t>
            </a:r>
            <a:r>
              <a:rPr lang="en-US" sz="1100" dirty="0"/>
              <a:t>.</a:t>
            </a:r>
          </a:p>
          <a:p>
            <a:pPr marL="0" indent="0">
              <a:buNone/>
            </a:pPr>
            <a:endParaRPr lang="en-US" sz="1100" i="1" dirty="0"/>
          </a:p>
          <a:p>
            <a:pPr marL="0" indent="0">
              <a:buNone/>
            </a:pPr>
            <a:r>
              <a:rPr lang="en-US" sz="1100" i="1" dirty="0"/>
              <a:t>How to Teach Baby to Crawl </a:t>
            </a:r>
            <a:r>
              <a:rPr lang="en-US" sz="1100" dirty="0"/>
              <a:t>, Baby Exercises and Activities, 26 May 2015, https://www.youtube.com/watch?v=s0eVO50vddA&amp;feature=youtube.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“Cross Crawling.” </a:t>
            </a:r>
            <a:r>
              <a:rPr lang="en-US" sz="1100" dirty="0" err="1"/>
              <a:t>CogniKids</a:t>
            </a:r>
            <a:r>
              <a:rPr lang="en-US" sz="1100" dirty="0"/>
              <a:t>, 28 Nov. 2016, https://</a:t>
            </a:r>
            <a:r>
              <a:rPr lang="en-US" sz="1100" dirty="0" err="1"/>
              <a:t>cognikids.com</a:t>
            </a:r>
            <a:r>
              <a:rPr lang="en-US" sz="1100" dirty="0"/>
              <a:t>/2016/01/28/cross-crawling/.</a:t>
            </a:r>
          </a:p>
          <a:p>
            <a:pPr marL="0" indent="0">
              <a:buNone/>
            </a:pPr>
            <a:br>
              <a:rPr lang="en-US" sz="1100" dirty="0"/>
            </a:br>
            <a:r>
              <a:rPr lang="en-US" sz="1100" dirty="0"/>
              <a:t>“Data Table of Infant Height-for-Age Charts.” CDC , National Center for Health Statistics, 23 Aug. 2001, https://</a:t>
            </a:r>
            <a:r>
              <a:rPr lang="en-US" sz="1100" dirty="0" err="1"/>
              <a:t>www.cdc.gov</a:t>
            </a:r>
            <a:r>
              <a:rPr lang="en-US" sz="1100" dirty="0"/>
              <a:t>/</a:t>
            </a:r>
            <a:r>
              <a:rPr lang="en-US" sz="1100" dirty="0" err="1"/>
              <a:t>growthcharts</a:t>
            </a:r>
            <a:r>
              <a:rPr lang="en-US" sz="1100" dirty="0"/>
              <a:t>/</a:t>
            </a:r>
            <a:r>
              <a:rPr lang="en-US" sz="1100" dirty="0" err="1"/>
              <a:t>html_charts</a:t>
            </a:r>
            <a:r>
              <a:rPr lang="en-US" sz="1100" dirty="0"/>
              <a:t>/</a:t>
            </a:r>
            <a:r>
              <a:rPr lang="en-US" sz="1100" dirty="0" err="1"/>
              <a:t>lenageinf.htm#females</a:t>
            </a:r>
            <a:r>
              <a:rPr lang="en-US" sz="1100" dirty="0"/>
              <a:t>.</a:t>
            </a:r>
          </a:p>
          <a:p>
            <a:pPr marL="0" indent="0">
              <a:buNone/>
            </a:pPr>
            <a:br>
              <a:rPr lang="en-US" sz="1100" dirty="0"/>
            </a:br>
            <a:r>
              <a:rPr lang="en-US" sz="1100" dirty="0"/>
              <a:t>“Data Table of Infant Weight-for-Age Charts.” CDC , National Center for Health Statistics, 23 Aug. 2001, https://</a:t>
            </a:r>
            <a:r>
              <a:rPr lang="en-US" sz="1100" dirty="0" err="1"/>
              <a:t>www.cdc.gov</a:t>
            </a:r>
            <a:r>
              <a:rPr lang="en-US" sz="1100" dirty="0"/>
              <a:t>/</a:t>
            </a:r>
            <a:r>
              <a:rPr lang="en-US" sz="1100" dirty="0" err="1"/>
              <a:t>growthcharts</a:t>
            </a:r>
            <a:r>
              <a:rPr lang="en-US" sz="1100" dirty="0"/>
              <a:t>/</a:t>
            </a:r>
            <a:r>
              <a:rPr lang="en-US" sz="1100" dirty="0" err="1"/>
              <a:t>html_charts</a:t>
            </a:r>
            <a:r>
              <a:rPr lang="en-US" sz="1100" dirty="0"/>
              <a:t>/</a:t>
            </a:r>
            <a:r>
              <a:rPr lang="en-US" sz="1100" dirty="0" err="1"/>
              <a:t>wtageinf.htm#females</a:t>
            </a:r>
            <a:r>
              <a:rPr lang="en-US" sz="1100" dirty="0"/>
              <a:t>.</a:t>
            </a:r>
          </a:p>
          <a:p>
            <a:pPr marL="0" indent="0">
              <a:buNone/>
            </a:pPr>
            <a:br>
              <a:rPr lang="en-US" sz="1100" dirty="0"/>
            </a:br>
            <a:r>
              <a:rPr lang="en-US" sz="1100" dirty="0"/>
              <a:t> Intermountain Healthcare. </a:t>
            </a:r>
            <a:r>
              <a:rPr lang="en-US" sz="1100" u="sng" dirty="0"/>
              <a:t>Gross Motor Delay: Rehabilitation: Pediatrics</a:t>
            </a:r>
            <a:r>
              <a:rPr lang="en-US" sz="1100" dirty="0"/>
              <a:t>. n/a n/a 2017. 30 September 2019 &lt;https://</a:t>
            </a:r>
            <a:r>
              <a:rPr lang="en-US" sz="1100" dirty="0" err="1"/>
              <a:t>intermountainhealthcare.org</a:t>
            </a:r>
            <a:r>
              <a:rPr lang="en-US" sz="1100" dirty="0"/>
              <a:t>/services/pediatrics/services/rehabilitation/services/gross-motor-delay/&gt;.</a:t>
            </a:r>
          </a:p>
          <a:p>
            <a:pPr marL="0" indent="0">
              <a:buNone/>
            </a:pPr>
            <a:r>
              <a:rPr lang="en-US" sz="1100" dirty="0"/>
              <a:t>McNamara, Lindsay. </a:t>
            </a:r>
            <a:r>
              <a:rPr lang="en-US" sz="1100" i="1" dirty="0"/>
              <a:t>Ataxia Overview</a:t>
            </a:r>
            <a:r>
              <a:rPr lang="en-US" sz="1100" dirty="0"/>
              <a:t>. 11 Feb. 2019, https://</a:t>
            </a:r>
            <a:r>
              <a:rPr lang="en-US" sz="1100" dirty="0" err="1"/>
              <a:t>www.hopkinsmedicine.org</a:t>
            </a:r>
            <a:r>
              <a:rPr lang="en-US" sz="1100" dirty="0"/>
              <a:t>/</a:t>
            </a:r>
            <a:r>
              <a:rPr lang="en-US" sz="1100" dirty="0" err="1"/>
              <a:t>neurology_neurosurgery</a:t>
            </a:r>
            <a:r>
              <a:rPr lang="en-US" sz="1100" dirty="0"/>
              <a:t>/</a:t>
            </a:r>
            <a:r>
              <a:rPr lang="en-US" sz="1100" dirty="0" err="1"/>
              <a:t>centers_clinics</a:t>
            </a:r>
            <a:r>
              <a:rPr lang="en-US" sz="1100" dirty="0"/>
              <a:t>/ataxia/conditions/.</a:t>
            </a:r>
          </a:p>
          <a:p>
            <a:pPr marL="0" indent="0">
              <a:buNone/>
            </a:pPr>
            <a:br>
              <a:rPr lang="en-US" sz="1100" dirty="0"/>
            </a:br>
            <a:r>
              <a:rPr lang="en-US" sz="1100" dirty="0" err="1"/>
              <a:t>Perlut</a:t>
            </a:r>
            <a:r>
              <a:rPr lang="en-US" sz="1100" dirty="0"/>
              <a:t> PT, Susan. Personal Interview. 19 Nov. 2019.</a:t>
            </a:r>
          </a:p>
          <a:p>
            <a:pPr marL="0" indent="0">
              <a:buNone/>
            </a:pPr>
            <a:br>
              <a:rPr lang="en-US" sz="1100" dirty="0"/>
            </a:br>
            <a:r>
              <a:rPr lang="en-US" sz="1100" dirty="0"/>
              <a:t>Talmud, Rebecca. “Teaching Children to Crawl.” DINOSAUR PHYSICAL THERAPY, 26 July 2016, https://</a:t>
            </a:r>
            <a:r>
              <a:rPr lang="en-US" sz="1100" dirty="0" err="1"/>
              <a:t>blog.dinopt.com</a:t>
            </a:r>
            <a:r>
              <a:rPr lang="en-US" sz="1100" dirty="0"/>
              <a:t>/teaching-children-to-crawl/.</a:t>
            </a:r>
          </a:p>
          <a:p>
            <a:pPr marL="0" indent="0">
              <a:buNone/>
            </a:pP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924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C8E4-330F-5443-9540-83EC6C86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48169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Project Changes</a:t>
            </a:r>
          </a:p>
        </p:txBody>
      </p:sp>
      <p:pic>
        <p:nvPicPr>
          <p:cNvPr id="4" name="Graphic 3" descr="Presentation with bar chart">
            <a:extLst>
              <a:ext uri="{FF2B5EF4-FFF2-40B4-BE49-F238E27FC236}">
                <a16:creationId xmlns:a16="http://schemas.microsoft.com/office/drawing/2014/main" id="{F14303C8-D548-CE45-9028-9DD68D4B4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9007" y="3611797"/>
            <a:ext cx="2176461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4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8354-C5DD-7740-A95F-7BA5E266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9659"/>
            <a:ext cx="7886700" cy="1325563"/>
          </a:xfrm>
        </p:spPr>
        <p:txBody>
          <a:bodyPr/>
          <a:lstStyle/>
          <a:p>
            <a:r>
              <a:rPr lang="en-US" dirty="0"/>
              <a:t>Updated Design Specifications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7BCA3D-14F3-2A4A-B270-CC70E8832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293430"/>
              </p:ext>
            </p:extLst>
          </p:nvPr>
        </p:nvGraphicFramePr>
        <p:xfrm>
          <a:off x="669925" y="1130867"/>
          <a:ext cx="7804150" cy="54254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72342">
                  <a:extLst>
                    <a:ext uri="{9D8B030D-6E8A-4147-A177-3AD203B41FA5}">
                      <a16:colId xmlns:a16="http://schemas.microsoft.com/office/drawing/2014/main" val="29546116"/>
                    </a:ext>
                  </a:extLst>
                </a:gridCol>
                <a:gridCol w="4731808">
                  <a:extLst>
                    <a:ext uri="{9D8B030D-6E8A-4147-A177-3AD203B41FA5}">
                      <a16:colId xmlns:a16="http://schemas.microsoft.com/office/drawing/2014/main" val="7877090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75945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Safety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materials must be non-toxic and safe for children with no sharp edges or dangerous components.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DEEBF6"/>
                          </a:highlight>
                          <a:latin typeface="+mn-lt"/>
                          <a:ea typeface="+mn-ea"/>
                          <a:cs typeface="+mn-cs"/>
                        </a:rPr>
                        <a:t>The device must keep children in safe body positions to prevent injury.</a:t>
                      </a:r>
                      <a:endParaRPr lang="en-US" sz="1800" b="0" dirty="0">
                        <a:highlight>
                          <a:srgbClr val="DEEBF6"/>
                        </a:highlight>
                      </a:endParaRPr>
                    </a:p>
                  </a:txBody>
                  <a:tcPr marT="82296"/>
                </a:tc>
                <a:extLst>
                  <a:ext uri="{0D108BD9-81ED-4DB2-BD59-A6C34878D82A}">
                    <a16:rowId xmlns:a16="http://schemas.microsoft.com/office/drawing/2014/main" val="2828904394"/>
                  </a:ext>
                </a:extLst>
              </a:tr>
              <a:tr h="44132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Weight Bearing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highlight>
                            <a:srgbClr val="DEEBF6"/>
                          </a:highlight>
                        </a:rPr>
                        <a:t>Must provide trunk support.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DEEBF6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must support up to 18 kg, which is the 95th percentile weight of a 3 year old</a:t>
                      </a:r>
                      <a:r>
                        <a:rPr lang="en-US" sz="13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dirty="0"/>
                    </a:p>
                  </a:txBody>
                  <a:tcPr marT="82296"/>
                </a:tc>
                <a:extLst>
                  <a:ext uri="{0D108BD9-81ED-4DB2-BD59-A6C34878D82A}">
                    <a16:rowId xmlns:a16="http://schemas.microsoft.com/office/drawing/2014/main" val="235394817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Bouncing motion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 create a slight up-and-down bouncing motion or “springiness” in order to provide sensory stimulation which helps to interrupt ataxic muscle movements.</a:t>
                      </a:r>
                      <a:endParaRPr lang="en-US" sz="1800" b="0" dirty="0"/>
                    </a:p>
                  </a:txBody>
                  <a:tcPr marT="82296"/>
                </a:tc>
                <a:extLst>
                  <a:ext uri="{0D108BD9-81ED-4DB2-BD59-A6C34878D82A}">
                    <a16:rowId xmlns:a16="http://schemas.microsoft.com/office/drawing/2014/main" val="2194334757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spatial awareness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Must keep child grounded in space via gravitational awareness, with minimal visual or physical obstruction of their surroundings.</a:t>
                      </a:r>
                      <a:endParaRPr lang="en-US" sz="1800" b="0" dirty="0"/>
                    </a:p>
                  </a:txBody>
                  <a:tcPr marT="82296"/>
                </a:tc>
                <a:extLst>
                  <a:ext uri="{0D108BD9-81ED-4DB2-BD59-A6C34878D82A}">
                    <a16:rowId xmlns:a16="http://schemas.microsoft.com/office/drawing/2014/main" val="3549397448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 of motion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 must be able to navigate and pivot around in all directions.</a:t>
                      </a:r>
                      <a:endParaRPr lang="en-US" sz="1800" b="0" dirty="0"/>
                    </a:p>
                  </a:txBody>
                  <a:tcPr marT="82296"/>
                </a:tc>
                <a:extLst>
                  <a:ext uri="{0D108BD9-81ED-4DB2-BD59-A6C34878D82A}">
                    <a16:rowId xmlns:a16="http://schemas.microsoft.com/office/drawing/2014/main" val="2258332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6E3A26-B759-FB46-9AE4-71FC2CDBBCDC}"/>
              </a:ext>
            </a:extLst>
          </p:cNvPr>
          <p:cNvSpPr txBox="1"/>
          <p:nvPr/>
        </p:nvSpPr>
        <p:spPr>
          <a:xfrm>
            <a:off x="18395" y="1552625"/>
            <a:ext cx="677108" cy="2031325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3200" dirty="0"/>
              <a:t>Updated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CFAD8-0F99-A047-AA69-40A44F87B13E}"/>
              </a:ext>
            </a:extLst>
          </p:cNvPr>
          <p:cNvSpPr txBox="1"/>
          <p:nvPr/>
        </p:nvSpPr>
        <p:spPr>
          <a:xfrm>
            <a:off x="18395" y="3581353"/>
            <a:ext cx="677108" cy="2031325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sz="3200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83484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F998-4811-DF41-8829-46EFCF0C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Gantt Chart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F1B0F0-1C93-3349-ADA5-900449FDC0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91835"/>
            <a:ext cx="7886700" cy="536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F8FC8F-2D50-4649-932F-52FC265E87BD}"/>
              </a:ext>
            </a:extLst>
          </p:cNvPr>
          <p:cNvSpPr/>
          <p:nvPr/>
        </p:nvSpPr>
        <p:spPr>
          <a:xfrm>
            <a:off x="628651" y="3160643"/>
            <a:ext cx="4820172" cy="1686930"/>
          </a:xfrm>
          <a:prstGeom prst="rect">
            <a:avLst/>
          </a:prstGeom>
          <a:noFill/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931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C8E4-330F-5443-9540-83EC6C86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148169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Design Alternatives</a:t>
            </a:r>
          </a:p>
        </p:txBody>
      </p:sp>
      <p:pic>
        <p:nvPicPr>
          <p:cNvPr id="7" name="Graphic 6" descr="Group brainstorm">
            <a:extLst>
              <a:ext uri="{FF2B5EF4-FFF2-40B4-BE49-F238E27FC236}">
                <a16:creationId xmlns:a16="http://schemas.microsoft.com/office/drawing/2014/main" id="{FC58B209-79A4-CF4F-B0CC-75F7D1FD2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6937" y="3666567"/>
            <a:ext cx="2140602" cy="21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0960-3DC3-7641-86B6-1F6A2824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65126"/>
            <a:ext cx="78867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  <a:cs typeface="Baghdad" pitchFamily="2" charset="-78"/>
              </a:rPr>
              <a:t>Pugh Chart categories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20BC8-1C21-1346-B4F4-A53BA7BBB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28650" y="1690689"/>
            <a:ext cx="3797300" cy="450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D4510-F7D6-F243-81BA-79397F449928}"/>
              </a:ext>
            </a:extLst>
          </p:cNvPr>
          <p:cNvSpPr txBox="1"/>
          <p:nvPr/>
        </p:nvSpPr>
        <p:spPr>
          <a:xfrm>
            <a:off x="4572000" y="1383783"/>
            <a:ext cx="4572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Highest Weighted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Safety: </a:t>
            </a:r>
            <a:r>
              <a:rPr lang="en-US" sz="2800" dirty="0"/>
              <a:t>Materials are non-toxic with no sharp edges. Puts child in a safe body position.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Age: </a:t>
            </a:r>
            <a:r>
              <a:rPr lang="en-US" sz="2800" dirty="0"/>
              <a:t>Can be used by ages 1-3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Adjustable: </a:t>
            </a:r>
            <a:r>
              <a:rPr lang="en-US" sz="2800" dirty="0"/>
              <a:t>Can be adjusted to accommodate a wide array of heights, to account for growth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9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0960-3DC3-7641-86B6-1F6A2824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Pugh Chart categories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20BC8-1C21-1346-B4F4-A53BA7BBB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28650" y="1690689"/>
            <a:ext cx="3797300" cy="450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D4510-F7D6-F243-81BA-79397F449928}"/>
              </a:ext>
            </a:extLst>
          </p:cNvPr>
          <p:cNvSpPr txBox="1"/>
          <p:nvPr/>
        </p:nvSpPr>
        <p:spPr>
          <a:xfrm>
            <a:off x="4425950" y="1690689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Highest Weighted (5)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Safety</a:t>
            </a: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Age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Adjustable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A8E93-562A-F44B-999C-29F84D976D37}"/>
              </a:ext>
            </a:extLst>
          </p:cNvPr>
          <p:cNvSpPr txBox="1"/>
          <p:nvPr/>
        </p:nvSpPr>
        <p:spPr>
          <a:xfrm>
            <a:off x="4425950" y="4043926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Other Important Factors (4)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Ease of Use</a:t>
            </a: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Weight Bearing/Support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Range of Motion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Contact Spatial 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95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liminary Report Presentation_Group 9" id="{7BDED06A-C423-B649-8CCE-58C05EBB3E61}" vid="{5B4D76FD-8639-D74A-94BB-B1A33677B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abArchives xmlns:xsi="http://www.w3.org/2001/XMLSchema-instance" xmlns:xsd="http://www.w3.org/2001/XMLSchema">
  <BaseUri>https://mynotebook.labarchives.com</BaseUri>
  <eid>NDIzMzU4LjB8LTEvMzI1NjYwL0luYm94RW50cnlQYXJ0LzEzMDcyMTIwNTR8MTA3NDY3OC4w</eid>
  <version>1</version>
  <updated-at>2019-10-10T01:00:17Z</updated-at>
</LabArchiv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AE793FC-B8D7-4DBD-BB03-CF32EDAF2562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E9F797B-A3CA-4DBC-80F0-8A6923C24C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B618B6-8E5A-4EF7-8361-E788B59BE64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13435</TotalTime>
  <Words>984</Words>
  <Application>Microsoft Macintosh PowerPoint</Application>
  <PresentationFormat>On-screen Show (4:3)</PresentationFormat>
  <Paragraphs>247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Franklin Gothic Medium</vt:lpstr>
      <vt:lpstr>Georgia</vt:lpstr>
      <vt:lpstr>Helvetica</vt:lpstr>
      <vt:lpstr>Segoe UI Historic</vt:lpstr>
      <vt:lpstr>Wingdings</vt:lpstr>
      <vt:lpstr>Office Theme</vt:lpstr>
      <vt:lpstr>Custom Design</vt:lpstr>
      <vt:lpstr>Crawl-Trainer Progress Report Group 9</vt:lpstr>
      <vt:lpstr>Background</vt:lpstr>
      <vt:lpstr>Overview</vt:lpstr>
      <vt:lpstr>Project Changes</vt:lpstr>
      <vt:lpstr>Updated Design Specifications</vt:lpstr>
      <vt:lpstr>Updated Gantt Chart</vt:lpstr>
      <vt:lpstr>Design Alternatives</vt:lpstr>
      <vt:lpstr>Pugh Chart categories</vt:lpstr>
      <vt:lpstr>Pugh Chart categories</vt:lpstr>
      <vt:lpstr>Considered Designs</vt:lpstr>
      <vt:lpstr>DIY Solutions: Foam Roller and Hand-Held Sling</vt:lpstr>
      <vt:lpstr>DIY Solutions: Foam Roller and Hand-Held Sling</vt:lpstr>
      <vt:lpstr>Sensor-Feedback: Wall-Mounted Sensors</vt:lpstr>
      <vt:lpstr>Sensor-Feedback: Motion Sensor Suit</vt:lpstr>
      <vt:lpstr>Sensor-Feedback: Pugh Chart</vt:lpstr>
      <vt:lpstr>Robotic: Automated Leg Exoskeleton</vt:lpstr>
      <vt:lpstr>Robotic: Pugh Chart</vt:lpstr>
      <vt:lpstr>Suspension: Multi-Point Bungee System</vt:lpstr>
      <vt:lpstr>Suspension: Pugh Chart</vt:lpstr>
      <vt:lpstr>Trunk Support on Wheels: Table Support</vt:lpstr>
      <vt:lpstr>Trunk Support on Wheels: Neoprene Sling</vt:lpstr>
      <vt:lpstr>Trunk Support on Wheels: Modified Skateboard</vt:lpstr>
      <vt:lpstr>Trunk Support on Wheels: Pugh Chart</vt:lpstr>
      <vt:lpstr>Chosen Solution</vt:lpstr>
      <vt:lpstr>The Crawl-Trainer</vt:lpstr>
      <vt:lpstr>The Crawl-Trainer</vt:lpstr>
      <vt:lpstr>The Crawl-Trainer: Pugh Chart</vt:lpstr>
      <vt:lpstr>The Crawl-Trainer: Top Performer</vt:lpstr>
      <vt:lpstr>Proposed Budget</vt:lpstr>
      <vt:lpstr>Questions?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9  Preliminary Report</dc:title>
  <dc:creator>Lauer, Katherine</dc:creator>
  <cp:lastModifiedBy>Pickman, Lauren</cp:lastModifiedBy>
  <cp:revision>138</cp:revision>
  <cp:lastPrinted>2019-12-04T15:26:53Z</cp:lastPrinted>
  <dcterms:created xsi:type="dcterms:W3CDTF">2019-10-06T14:19:21Z</dcterms:created>
  <dcterms:modified xsi:type="dcterms:W3CDTF">2019-12-05T02:50:59Z</dcterms:modified>
</cp:coreProperties>
</file>