
<file path=[Content_Types].xml><?xml version="1.0" encoding="utf-8"?>
<Types xmlns="http://schemas.openxmlformats.org/package/2006/content-types">
  <Default Extension="xml" ContentType="application/xml"/>
  <Default Extension="svg" ContentType="image/svg+xml"/>
  <Default Extension="jp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2" r:id="rId4"/>
  </p:sldMasterIdLst>
  <p:notesMasterIdLst>
    <p:notesMasterId r:id="rId29"/>
  </p:notesMasterIdLst>
  <p:sldIdLst>
    <p:sldId id="256" r:id="rId5"/>
    <p:sldId id="285" r:id="rId6"/>
    <p:sldId id="268" r:id="rId7"/>
    <p:sldId id="277" r:id="rId8"/>
    <p:sldId id="299" r:id="rId9"/>
    <p:sldId id="328" r:id="rId10"/>
    <p:sldId id="270" r:id="rId11"/>
    <p:sldId id="265" r:id="rId12"/>
    <p:sldId id="325" r:id="rId13"/>
    <p:sldId id="301" r:id="rId14"/>
    <p:sldId id="326" r:id="rId15"/>
    <p:sldId id="327" r:id="rId16"/>
    <p:sldId id="276" r:id="rId17"/>
    <p:sldId id="329" r:id="rId18"/>
    <p:sldId id="330" r:id="rId19"/>
    <p:sldId id="314" r:id="rId20"/>
    <p:sldId id="315" r:id="rId21"/>
    <p:sldId id="322" r:id="rId22"/>
    <p:sldId id="323" r:id="rId23"/>
    <p:sldId id="300" r:id="rId24"/>
    <p:sldId id="324" r:id="rId25"/>
    <p:sldId id="321" r:id="rId26"/>
    <p:sldId id="284" r:id="rId27"/>
    <p:sldId id="264" r:id="rId2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D436F2B-9FCB-AC4F-8398-C6F503D122E0}">
          <p14:sldIdLst>
            <p14:sldId id="256"/>
            <p14:sldId id="285"/>
            <p14:sldId id="268"/>
            <p14:sldId id="277"/>
            <p14:sldId id="299"/>
            <p14:sldId id="328"/>
            <p14:sldId id="270"/>
            <p14:sldId id="265"/>
            <p14:sldId id="325"/>
            <p14:sldId id="301"/>
            <p14:sldId id="326"/>
            <p14:sldId id="327"/>
            <p14:sldId id="276"/>
            <p14:sldId id="329"/>
            <p14:sldId id="330"/>
            <p14:sldId id="314"/>
            <p14:sldId id="315"/>
            <p14:sldId id="322"/>
            <p14:sldId id="323"/>
            <p14:sldId id="300"/>
            <p14:sldId id="324"/>
            <p14:sldId id="321"/>
            <p14:sldId id="284"/>
            <p14:sldId id="26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man, Lauren" initials="PL"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D2FF"/>
    <a:srgbClr val="149FEC"/>
    <a:srgbClr val="73FEFF"/>
    <a:srgbClr val="CCCCCC"/>
    <a:srgbClr val="9BCAC9"/>
    <a:srgbClr val="FF7E79"/>
    <a:srgbClr val="FFFD78"/>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93"/>
    <p:restoredTop sz="94433" autoAdjust="0"/>
  </p:normalViewPr>
  <p:slideViewPr>
    <p:cSldViewPr snapToGrid="0" snapToObjects="1">
      <p:cViewPr>
        <p:scale>
          <a:sx n="85" d="100"/>
          <a:sy n="85" d="100"/>
        </p:scale>
        <p:origin x="-121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3" d="100"/>
          <a:sy n="73" d="100"/>
        </p:scale>
        <p:origin x="2144" y="20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iagrams/_rels/data10.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2.wdp"/><Relationship Id="rId5" Type="http://schemas.openxmlformats.org/officeDocument/2006/relationships/image" Target="../media/image14.png"/><Relationship Id="rId6" Type="http://schemas.microsoft.com/office/2007/relationships/hdphoto" Target="../media/hdphoto3.wdp"/><Relationship Id="rId7" Type="http://schemas.openxmlformats.org/officeDocument/2006/relationships/image" Target="../media/image15.png"/><Relationship Id="rId8" Type="http://schemas.microsoft.com/office/2007/relationships/hdphoto" Target="../media/hdphoto4.wdp"/><Relationship Id="rId9" Type="http://schemas.openxmlformats.org/officeDocument/2006/relationships/image" Target="../media/image16.png"/><Relationship Id="rId10" Type="http://schemas.microsoft.com/office/2007/relationships/hdphoto" Target="../media/hdphoto5.wdp"/><Relationship Id="rId1" Type="http://schemas.openxmlformats.org/officeDocument/2006/relationships/image" Target="../media/image12.png"/><Relationship Id="rId2" Type="http://schemas.microsoft.com/office/2007/relationships/hdphoto" Target="../media/hdphoto1.wdp"/></Relationships>
</file>

<file path=ppt/diagrams/_rels/drawing10.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2.wdp"/><Relationship Id="rId5" Type="http://schemas.openxmlformats.org/officeDocument/2006/relationships/image" Target="../media/image14.png"/><Relationship Id="rId6" Type="http://schemas.microsoft.com/office/2007/relationships/hdphoto" Target="../media/hdphoto3.wdp"/><Relationship Id="rId7" Type="http://schemas.openxmlformats.org/officeDocument/2006/relationships/image" Target="../media/image15.png"/><Relationship Id="rId8" Type="http://schemas.microsoft.com/office/2007/relationships/hdphoto" Target="../media/hdphoto4.wdp"/><Relationship Id="rId9" Type="http://schemas.openxmlformats.org/officeDocument/2006/relationships/image" Target="../media/image16.png"/><Relationship Id="rId10" Type="http://schemas.microsoft.com/office/2007/relationships/hdphoto" Target="../media/hdphoto5.wdp"/><Relationship Id="rId1" Type="http://schemas.openxmlformats.org/officeDocument/2006/relationships/image" Target="../media/image12.png"/><Relationship Id="rId2" Type="http://schemas.microsoft.com/office/2007/relationships/hdphoto" Target="../media/hdphoto1.wdp"/></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6BC3F-8EA3-364A-ABF7-0279D4EB6190}" type="doc">
      <dgm:prSet loTypeId="urn:microsoft.com/office/officeart/2005/8/layout/process4" loCatId="icon" qsTypeId="urn:microsoft.com/office/officeart/2005/8/quickstyle/simple1" qsCatId="simple" csTypeId="urn:microsoft.com/office/officeart/2005/8/colors/accent5_3" csCatId="accent5" phldr="1"/>
      <dgm:spPr/>
      <dgm:t>
        <a:bodyPr/>
        <a:lstStyle/>
        <a:p>
          <a:endParaRPr lang="en-US"/>
        </a:p>
      </dgm:t>
    </dgm:pt>
    <dgm:pt modelId="{FBD81760-90C0-6542-97CD-4CAC76862254}">
      <dgm:prSet phldrT="[Text]"/>
      <dgm:spPr/>
      <dgm:t>
        <a:bodyPr/>
        <a:lstStyle/>
        <a:p>
          <a:r>
            <a:rPr lang="en-US" dirty="0"/>
            <a:t>Project Changes</a:t>
          </a:r>
        </a:p>
      </dgm:t>
    </dgm:pt>
    <dgm:pt modelId="{B53264AB-9F01-CF44-ACE7-F7085899934F}" type="parTrans" cxnId="{A9577CD0-4744-9B45-93DA-6CEF86783F07}">
      <dgm:prSet/>
      <dgm:spPr/>
      <dgm:t>
        <a:bodyPr/>
        <a:lstStyle/>
        <a:p>
          <a:endParaRPr lang="en-US"/>
        </a:p>
      </dgm:t>
    </dgm:pt>
    <dgm:pt modelId="{C65C4EC8-D2D9-634F-9382-03B08C2A586B}" type="sibTrans" cxnId="{A9577CD0-4744-9B45-93DA-6CEF86783F07}">
      <dgm:prSet/>
      <dgm:spPr/>
      <dgm:t>
        <a:bodyPr/>
        <a:lstStyle/>
        <a:p>
          <a:endParaRPr lang="en-US"/>
        </a:p>
      </dgm:t>
    </dgm:pt>
    <dgm:pt modelId="{679877C1-A548-D94C-9874-05416451772D}">
      <dgm:prSet phldrT="[Text]"/>
      <dgm:spPr/>
      <dgm:t>
        <a:bodyPr/>
        <a:lstStyle/>
        <a:p>
          <a:r>
            <a:rPr lang="en-US" dirty="0" smtClean="0"/>
            <a:t>Verification Plan</a:t>
          </a:r>
          <a:endParaRPr lang="en-US" dirty="0"/>
        </a:p>
      </dgm:t>
    </dgm:pt>
    <dgm:pt modelId="{1B33676F-671E-AE47-BABD-29E852EEF2A9}" type="parTrans" cxnId="{5AC1C222-5E89-294A-8467-6E2E9808023A}">
      <dgm:prSet/>
      <dgm:spPr/>
      <dgm:t>
        <a:bodyPr/>
        <a:lstStyle/>
        <a:p>
          <a:endParaRPr lang="en-US"/>
        </a:p>
      </dgm:t>
    </dgm:pt>
    <dgm:pt modelId="{FA0F680D-5E57-0E4F-9F50-1B1F7DDB317E}" type="sibTrans" cxnId="{5AC1C222-5E89-294A-8467-6E2E9808023A}">
      <dgm:prSet/>
      <dgm:spPr/>
      <dgm:t>
        <a:bodyPr/>
        <a:lstStyle/>
        <a:p>
          <a:endParaRPr lang="en-US"/>
        </a:p>
      </dgm:t>
    </dgm:pt>
    <dgm:pt modelId="{7A5AD574-EEA7-0847-84EE-586688327CF6}">
      <dgm:prSet phldrT="[Text]"/>
      <dgm:spPr/>
      <dgm:t>
        <a:bodyPr/>
        <a:lstStyle/>
        <a:p>
          <a:r>
            <a:rPr lang="en-US" dirty="0" smtClean="0"/>
            <a:t>FDA Process</a:t>
          </a:r>
          <a:endParaRPr lang="en-US" dirty="0"/>
        </a:p>
      </dgm:t>
    </dgm:pt>
    <dgm:pt modelId="{2FD0F4DC-EA4E-784F-A2DF-6A7206F18294}" type="parTrans" cxnId="{4C8B6078-B286-CE4C-93C6-06C6DD21E5F6}">
      <dgm:prSet/>
      <dgm:spPr/>
      <dgm:t>
        <a:bodyPr/>
        <a:lstStyle/>
        <a:p>
          <a:endParaRPr lang="en-US"/>
        </a:p>
      </dgm:t>
    </dgm:pt>
    <dgm:pt modelId="{7DEC62DB-745F-D547-A2E9-C0F7635997D4}" type="sibTrans" cxnId="{4C8B6078-B286-CE4C-93C6-06C6DD21E5F6}">
      <dgm:prSet/>
      <dgm:spPr/>
      <dgm:t>
        <a:bodyPr/>
        <a:lstStyle/>
        <a:p>
          <a:endParaRPr lang="en-US"/>
        </a:p>
      </dgm:t>
    </dgm:pt>
    <dgm:pt modelId="{84BD30AA-75FC-F44A-9104-51D75D52AB7C}">
      <dgm:prSet/>
      <dgm:spPr/>
      <dgm:t>
        <a:bodyPr/>
        <a:lstStyle/>
        <a:p>
          <a:r>
            <a:rPr lang="en-US" dirty="0" smtClean="0"/>
            <a:t>Validation Plan</a:t>
          </a:r>
          <a:endParaRPr lang="en-US" dirty="0"/>
        </a:p>
      </dgm:t>
    </dgm:pt>
    <dgm:pt modelId="{97548E6B-D9EA-0742-997B-9C3479E1F8DB}" type="parTrans" cxnId="{D233278D-6098-2F4C-9E77-66800FC498F1}">
      <dgm:prSet/>
      <dgm:spPr/>
      <dgm:t>
        <a:bodyPr/>
        <a:lstStyle/>
        <a:p>
          <a:endParaRPr lang="en-US"/>
        </a:p>
      </dgm:t>
    </dgm:pt>
    <dgm:pt modelId="{28A310B6-A1D5-3E44-97CD-5CC6BCE38549}" type="sibTrans" cxnId="{D233278D-6098-2F4C-9E77-66800FC498F1}">
      <dgm:prSet/>
      <dgm:spPr/>
      <dgm:t>
        <a:bodyPr/>
        <a:lstStyle/>
        <a:p>
          <a:endParaRPr lang="en-US"/>
        </a:p>
      </dgm:t>
    </dgm:pt>
    <dgm:pt modelId="{AFD1A6F7-127F-464F-B9C4-3CC3F15F7CF5}">
      <dgm:prSet phldrT="[Text]"/>
      <dgm:spPr/>
      <dgm:t>
        <a:bodyPr/>
        <a:lstStyle/>
        <a:p>
          <a:r>
            <a:rPr lang="en-US" dirty="0" smtClean="0"/>
            <a:t>Project Status</a:t>
          </a:r>
          <a:endParaRPr lang="en-US" dirty="0"/>
        </a:p>
      </dgm:t>
    </dgm:pt>
    <dgm:pt modelId="{97888ECF-3877-1F4E-B27F-0F3C996F907D}" type="parTrans" cxnId="{801FA881-072F-B748-B64E-0AABA5D0D40C}">
      <dgm:prSet/>
      <dgm:spPr/>
      <dgm:t>
        <a:bodyPr/>
        <a:lstStyle/>
        <a:p>
          <a:endParaRPr lang="en-US"/>
        </a:p>
      </dgm:t>
    </dgm:pt>
    <dgm:pt modelId="{0F751160-83BD-D942-8244-F7AC7DE6141D}" type="sibTrans" cxnId="{801FA881-072F-B748-B64E-0AABA5D0D40C}">
      <dgm:prSet/>
      <dgm:spPr/>
      <dgm:t>
        <a:bodyPr/>
        <a:lstStyle/>
        <a:p>
          <a:endParaRPr lang="en-US"/>
        </a:p>
      </dgm:t>
    </dgm:pt>
    <dgm:pt modelId="{814AE851-3F3B-1145-9490-0A53578138CF}" type="pres">
      <dgm:prSet presAssocID="{7AC6BC3F-8EA3-364A-ABF7-0279D4EB6190}" presName="Name0" presStyleCnt="0">
        <dgm:presLayoutVars>
          <dgm:dir/>
          <dgm:animLvl val="lvl"/>
          <dgm:resizeHandles val="exact"/>
        </dgm:presLayoutVars>
      </dgm:prSet>
      <dgm:spPr/>
      <dgm:t>
        <a:bodyPr/>
        <a:lstStyle/>
        <a:p>
          <a:endParaRPr lang="en-US"/>
        </a:p>
      </dgm:t>
    </dgm:pt>
    <dgm:pt modelId="{FC46801E-7E19-8D46-9E9C-7A45327395FF}" type="pres">
      <dgm:prSet presAssocID="{AFD1A6F7-127F-464F-B9C4-3CC3F15F7CF5}" presName="boxAndChildren" presStyleCnt="0"/>
      <dgm:spPr/>
      <dgm:t>
        <a:bodyPr/>
        <a:lstStyle/>
        <a:p>
          <a:endParaRPr lang="en-US"/>
        </a:p>
      </dgm:t>
    </dgm:pt>
    <dgm:pt modelId="{77E3C609-3A75-8940-B9BF-415F692EA88D}" type="pres">
      <dgm:prSet presAssocID="{AFD1A6F7-127F-464F-B9C4-3CC3F15F7CF5}" presName="parentTextBox" presStyleLbl="node1" presStyleIdx="0" presStyleCnt="5"/>
      <dgm:spPr/>
      <dgm:t>
        <a:bodyPr/>
        <a:lstStyle/>
        <a:p>
          <a:endParaRPr lang="en-US"/>
        </a:p>
      </dgm:t>
    </dgm:pt>
    <dgm:pt modelId="{FE46DCAC-099D-4F4D-9AF0-6B3551C8D1D0}" type="pres">
      <dgm:prSet presAssocID="{7DEC62DB-745F-D547-A2E9-C0F7635997D4}" presName="sp" presStyleCnt="0"/>
      <dgm:spPr/>
      <dgm:t>
        <a:bodyPr/>
        <a:lstStyle/>
        <a:p>
          <a:endParaRPr lang="en-US"/>
        </a:p>
      </dgm:t>
    </dgm:pt>
    <dgm:pt modelId="{65CAAC58-D10E-654D-9A10-6C7C8649DC98}" type="pres">
      <dgm:prSet presAssocID="{7A5AD574-EEA7-0847-84EE-586688327CF6}" presName="arrowAndChildren" presStyleCnt="0"/>
      <dgm:spPr/>
      <dgm:t>
        <a:bodyPr/>
        <a:lstStyle/>
        <a:p>
          <a:endParaRPr lang="en-US"/>
        </a:p>
      </dgm:t>
    </dgm:pt>
    <dgm:pt modelId="{DA02A491-70ED-754E-BAA3-9DBDE4BFE680}" type="pres">
      <dgm:prSet presAssocID="{7A5AD574-EEA7-0847-84EE-586688327CF6}" presName="parentTextArrow" presStyleLbl="node1" presStyleIdx="1" presStyleCnt="5"/>
      <dgm:spPr/>
      <dgm:t>
        <a:bodyPr/>
        <a:lstStyle/>
        <a:p>
          <a:endParaRPr lang="en-US"/>
        </a:p>
      </dgm:t>
    </dgm:pt>
    <dgm:pt modelId="{48794CF3-23DE-E046-B445-904A8DC3BC5E}" type="pres">
      <dgm:prSet presAssocID="{28A310B6-A1D5-3E44-97CD-5CC6BCE38549}" presName="sp" presStyleCnt="0"/>
      <dgm:spPr/>
      <dgm:t>
        <a:bodyPr/>
        <a:lstStyle/>
        <a:p>
          <a:endParaRPr lang="en-US"/>
        </a:p>
      </dgm:t>
    </dgm:pt>
    <dgm:pt modelId="{C0B935DC-D6A1-3C46-8C90-AA7B6BAA9CAB}" type="pres">
      <dgm:prSet presAssocID="{84BD30AA-75FC-F44A-9104-51D75D52AB7C}" presName="arrowAndChildren" presStyleCnt="0"/>
      <dgm:spPr/>
      <dgm:t>
        <a:bodyPr/>
        <a:lstStyle/>
        <a:p>
          <a:endParaRPr lang="en-US"/>
        </a:p>
      </dgm:t>
    </dgm:pt>
    <dgm:pt modelId="{97F36174-E236-824B-9C98-66D4C7299CCA}" type="pres">
      <dgm:prSet presAssocID="{84BD30AA-75FC-F44A-9104-51D75D52AB7C}" presName="parentTextArrow" presStyleLbl="node1" presStyleIdx="2" presStyleCnt="5"/>
      <dgm:spPr/>
      <dgm:t>
        <a:bodyPr/>
        <a:lstStyle/>
        <a:p>
          <a:endParaRPr lang="en-US"/>
        </a:p>
      </dgm:t>
    </dgm:pt>
    <dgm:pt modelId="{B8B0035A-0141-EE4E-80F7-327E3CCFE11A}" type="pres">
      <dgm:prSet presAssocID="{FA0F680D-5E57-0E4F-9F50-1B1F7DDB317E}" presName="sp" presStyleCnt="0"/>
      <dgm:spPr/>
      <dgm:t>
        <a:bodyPr/>
        <a:lstStyle/>
        <a:p>
          <a:endParaRPr lang="en-US"/>
        </a:p>
      </dgm:t>
    </dgm:pt>
    <dgm:pt modelId="{2E373780-7FC9-BA4E-A17D-604282B2EBBE}" type="pres">
      <dgm:prSet presAssocID="{679877C1-A548-D94C-9874-05416451772D}" presName="arrowAndChildren" presStyleCnt="0"/>
      <dgm:spPr/>
      <dgm:t>
        <a:bodyPr/>
        <a:lstStyle/>
        <a:p>
          <a:endParaRPr lang="en-US"/>
        </a:p>
      </dgm:t>
    </dgm:pt>
    <dgm:pt modelId="{5FCC7FE5-F8BD-AF4F-A1CE-5C7E03075A88}" type="pres">
      <dgm:prSet presAssocID="{679877C1-A548-D94C-9874-05416451772D}" presName="parentTextArrow" presStyleLbl="node1" presStyleIdx="3" presStyleCnt="5"/>
      <dgm:spPr/>
      <dgm:t>
        <a:bodyPr/>
        <a:lstStyle/>
        <a:p>
          <a:endParaRPr lang="en-US"/>
        </a:p>
      </dgm:t>
    </dgm:pt>
    <dgm:pt modelId="{F1DC99B4-7508-1E49-ADAC-C537C50D98FA}" type="pres">
      <dgm:prSet presAssocID="{C65C4EC8-D2D9-634F-9382-03B08C2A586B}" presName="sp" presStyleCnt="0"/>
      <dgm:spPr/>
      <dgm:t>
        <a:bodyPr/>
        <a:lstStyle/>
        <a:p>
          <a:endParaRPr lang="en-US"/>
        </a:p>
      </dgm:t>
    </dgm:pt>
    <dgm:pt modelId="{71F1B66E-BDA5-3442-9D03-E87F6C8069A1}" type="pres">
      <dgm:prSet presAssocID="{FBD81760-90C0-6542-97CD-4CAC76862254}" presName="arrowAndChildren" presStyleCnt="0"/>
      <dgm:spPr/>
      <dgm:t>
        <a:bodyPr/>
        <a:lstStyle/>
        <a:p>
          <a:endParaRPr lang="en-US"/>
        </a:p>
      </dgm:t>
    </dgm:pt>
    <dgm:pt modelId="{9465C81F-9B20-4440-89DE-A480017B6392}" type="pres">
      <dgm:prSet presAssocID="{FBD81760-90C0-6542-97CD-4CAC76862254}" presName="parentTextArrow" presStyleLbl="node1" presStyleIdx="4" presStyleCnt="5"/>
      <dgm:spPr/>
      <dgm:t>
        <a:bodyPr/>
        <a:lstStyle/>
        <a:p>
          <a:endParaRPr lang="en-US"/>
        </a:p>
      </dgm:t>
    </dgm:pt>
  </dgm:ptLst>
  <dgm:cxnLst>
    <dgm:cxn modelId="{4C8B6078-B286-CE4C-93C6-06C6DD21E5F6}" srcId="{7AC6BC3F-8EA3-364A-ABF7-0279D4EB6190}" destId="{7A5AD574-EEA7-0847-84EE-586688327CF6}" srcOrd="3" destOrd="0" parTransId="{2FD0F4DC-EA4E-784F-A2DF-6A7206F18294}" sibTransId="{7DEC62DB-745F-D547-A2E9-C0F7635997D4}"/>
    <dgm:cxn modelId="{D233278D-6098-2F4C-9E77-66800FC498F1}" srcId="{7AC6BC3F-8EA3-364A-ABF7-0279D4EB6190}" destId="{84BD30AA-75FC-F44A-9104-51D75D52AB7C}" srcOrd="2" destOrd="0" parTransId="{97548E6B-D9EA-0742-997B-9C3479E1F8DB}" sibTransId="{28A310B6-A1D5-3E44-97CD-5CC6BCE38549}"/>
    <dgm:cxn modelId="{801FA881-072F-B748-B64E-0AABA5D0D40C}" srcId="{7AC6BC3F-8EA3-364A-ABF7-0279D4EB6190}" destId="{AFD1A6F7-127F-464F-B9C4-3CC3F15F7CF5}" srcOrd="4" destOrd="0" parTransId="{97888ECF-3877-1F4E-B27F-0F3C996F907D}" sibTransId="{0F751160-83BD-D942-8244-F7AC7DE6141D}"/>
    <dgm:cxn modelId="{767F55BF-DB29-ED4F-B0A9-3C6E7113F5BD}" type="presOf" srcId="{7A5AD574-EEA7-0847-84EE-586688327CF6}" destId="{DA02A491-70ED-754E-BAA3-9DBDE4BFE680}" srcOrd="0" destOrd="0" presId="urn:microsoft.com/office/officeart/2005/8/layout/process4"/>
    <dgm:cxn modelId="{79AA8894-8126-FB4C-B466-2E8A5F7411BF}" type="presOf" srcId="{679877C1-A548-D94C-9874-05416451772D}" destId="{5FCC7FE5-F8BD-AF4F-A1CE-5C7E03075A88}" srcOrd="0" destOrd="0" presId="urn:microsoft.com/office/officeart/2005/8/layout/process4"/>
    <dgm:cxn modelId="{195218A1-BD23-6741-94B1-523977DEF050}" type="presOf" srcId="{AFD1A6F7-127F-464F-B9C4-3CC3F15F7CF5}" destId="{77E3C609-3A75-8940-B9BF-415F692EA88D}" srcOrd="0" destOrd="0" presId="urn:microsoft.com/office/officeart/2005/8/layout/process4"/>
    <dgm:cxn modelId="{A9577CD0-4744-9B45-93DA-6CEF86783F07}" srcId="{7AC6BC3F-8EA3-364A-ABF7-0279D4EB6190}" destId="{FBD81760-90C0-6542-97CD-4CAC76862254}" srcOrd="0" destOrd="0" parTransId="{B53264AB-9F01-CF44-ACE7-F7085899934F}" sibTransId="{C65C4EC8-D2D9-634F-9382-03B08C2A586B}"/>
    <dgm:cxn modelId="{3C2389DD-7D67-3241-93E6-9D950AA800D4}" type="presOf" srcId="{7AC6BC3F-8EA3-364A-ABF7-0279D4EB6190}" destId="{814AE851-3F3B-1145-9490-0A53578138CF}" srcOrd="0" destOrd="0" presId="urn:microsoft.com/office/officeart/2005/8/layout/process4"/>
    <dgm:cxn modelId="{C151AF13-856E-504B-8566-AB1B3DC8484C}" type="presOf" srcId="{FBD81760-90C0-6542-97CD-4CAC76862254}" destId="{9465C81F-9B20-4440-89DE-A480017B6392}" srcOrd="0" destOrd="0" presId="urn:microsoft.com/office/officeart/2005/8/layout/process4"/>
    <dgm:cxn modelId="{5AC1C222-5E89-294A-8467-6E2E9808023A}" srcId="{7AC6BC3F-8EA3-364A-ABF7-0279D4EB6190}" destId="{679877C1-A548-D94C-9874-05416451772D}" srcOrd="1" destOrd="0" parTransId="{1B33676F-671E-AE47-BABD-29E852EEF2A9}" sibTransId="{FA0F680D-5E57-0E4F-9F50-1B1F7DDB317E}"/>
    <dgm:cxn modelId="{98FD0A33-23CE-CA45-BB56-FC9CF91E1F20}" type="presOf" srcId="{84BD30AA-75FC-F44A-9104-51D75D52AB7C}" destId="{97F36174-E236-824B-9C98-66D4C7299CCA}" srcOrd="0" destOrd="0" presId="urn:microsoft.com/office/officeart/2005/8/layout/process4"/>
    <dgm:cxn modelId="{C12DF2EE-AB02-1F4F-B3BE-2092C5CE7569}" type="presParOf" srcId="{814AE851-3F3B-1145-9490-0A53578138CF}" destId="{FC46801E-7E19-8D46-9E9C-7A45327395FF}" srcOrd="0" destOrd="0" presId="urn:microsoft.com/office/officeart/2005/8/layout/process4"/>
    <dgm:cxn modelId="{3BB0837F-C13E-6547-BDA7-18B45C73BD53}" type="presParOf" srcId="{FC46801E-7E19-8D46-9E9C-7A45327395FF}" destId="{77E3C609-3A75-8940-B9BF-415F692EA88D}" srcOrd="0" destOrd="0" presId="urn:microsoft.com/office/officeart/2005/8/layout/process4"/>
    <dgm:cxn modelId="{85B47BAD-ED5D-5C4B-B7E6-1156460FDB19}" type="presParOf" srcId="{814AE851-3F3B-1145-9490-0A53578138CF}" destId="{FE46DCAC-099D-4F4D-9AF0-6B3551C8D1D0}" srcOrd="1" destOrd="0" presId="urn:microsoft.com/office/officeart/2005/8/layout/process4"/>
    <dgm:cxn modelId="{61997130-37B4-8E47-9CA5-63196A61A8CF}" type="presParOf" srcId="{814AE851-3F3B-1145-9490-0A53578138CF}" destId="{65CAAC58-D10E-654D-9A10-6C7C8649DC98}" srcOrd="2" destOrd="0" presId="urn:microsoft.com/office/officeart/2005/8/layout/process4"/>
    <dgm:cxn modelId="{758A52B0-8FE2-EE46-B96B-8DF98F128B28}" type="presParOf" srcId="{65CAAC58-D10E-654D-9A10-6C7C8649DC98}" destId="{DA02A491-70ED-754E-BAA3-9DBDE4BFE680}" srcOrd="0" destOrd="0" presId="urn:microsoft.com/office/officeart/2005/8/layout/process4"/>
    <dgm:cxn modelId="{DBFECBF9-B2EC-3A45-8A4B-52964A5AACC4}" type="presParOf" srcId="{814AE851-3F3B-1145-9490-0A53578138CF}" destId="{48794CF3-23DE-E046-B445-904A8DC3BC5E}" srcOrd="3" destOrd="0" presId="urn:microsoft.com/office/officeart/2005/8/layout/process4"/>
    <dgm:cxn modelId="{06FBF58B-CBD4-B24E-AEAB-2BB1E0FBC0DD}" type="presParOf" srcId="{814AE851-3F3B-1145-9490-0A53578138CF}" destId="{C0B935DC-D6A1-3C46-8C90-AA7B6BAA9CAB}" srcOrd="4" destOrd="0" presId="urn:microsoft.com/office/officeart/2005/8/layout/process4"/>
    <dgm:cxn modelId="{7F5D9960-8A03-0948-B0E3-C78041499348}" type="presParOf" srcId="{C0B935DC-D6A1-3C46-8C90-AA7B6BAA9CAB}" destId="{97F36174-E236-824B-9C98-66D4C7299CCA}" srcOrd="0" destOrd="0" presId="urn:microsoft.com/office/officeart/2005/8/layout/process4"/>
    <dgm:cxn modelId="{8FA66AB5-DBA7-2146-816B-2D3FAF0286D0}" type="presParOf" srcId="{814AE851-3F3B-1145-9490-0A53578138CF}" destId="{B8B0035A-0141-EE4E-80F7-327E3CCFE11A}" srcOrd="5" destOrd="0" presId="urn:microsoft.com/office/officeart/2005/8/layout/process4"/>
    <dgm:cxn modelId="{E58634A8-CCC9-EF42-B15A-14A9D7568C70}" type="presParOf" srcId="{814AE851-3F3B-1145-9490-0A53578138CF}" destId="{2E373780-7FC9-BA4E-A17D-604282B2EBBE}" srcOrd="6" destOrd="0" presId="urn:microsoft.com/office/officeart/2005/8/layout/process4"/>
    <dgm:cxn modelId="{3CB00EBF-EED9-914D-B239-89451F608FBB}" type="presParOf" srcId="{2E373780-7FC9-BA4E-A17D-604282B2EBBE}" destId="{5FCC7FE5-F8BD-AF4F-A1CE-5C7E03075A88}" srcOrd="0" destOrd="0" presId="urn:microsoft.com/office/officeart/2005/8/layout/process4"/>
    <dgm:cxn modelId="{EDCEB59F-BFF5-164B-8439-4550375A35B0}" type="presParOf" srcId="{814AE851-3F3B-1145-9490-0A53578138CF}" destId="{F1DC99B4-7508-1E49-ADAC-C537C50D98FA}" srcOrd="7" destOrd="0" presId="urn:microsoft.com/office/officeart/2005/8/layout/process4"/>
    <dgm:cxn modelId="{1EBC50AE-1652-2A4C-B990-0421C1480DE6}" type="presParOf" srcId="{814AE851-3F3B-1145-9490-0A53578138CF}" destId="{71F1B66E-BDA5-3442-9D03-E87F6C8069A1}" srcOrd="8" destOrd="0" presId="urn:microsoft.com/office/officeart/2005/8/layout/process4"/>
    <dgm:cxn modelId="{591DDF7F-E396-B546-986F-B65113CF819C}" type="presParOf" srcId="{71F1B66E-BDA5-3442-9D03-E87F6C8069A1}" destId="{9465C81F-9B20-4440-89DE-A480017B639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D450AD-32BB-8D43-94D9-1CDC6AE9CC9A}" type="doc">
      <dgm:prSet loTypeId="urn:microsoft.com/office/officeart/2005/8/layout/hList2" loCatId="icon" qsTypeId="urn:microsoft.com/office/officeart/2005/8/quickstyle/simple1" qsCatId="simple" csTypeId="urn:microsoft.com/office/officeart/2005/8/colors/accent1_2" csCatId="accent1" phldr="1"/>
      <dgm:spPr/>
      <dgm:t>
        <a:bodyPr/>
        <a:lstStyle/>
        <a:p>
          <a:endParaRPr lang="en-US"/>
        </a:p>
      </dgm:t>
    </dgm:pt>
    <dgm:pt modelId="{D5D706BF-6CF6-E940-9748-A98246F52984}">
      <dgm:prSet phldrT="[Text]"/>
      <dgm:spPr/>
      <dgm:t>
        <a:bodyPr/>
        <a:lstStyle/>
        <a:p>
          <a:r>
            <a:rPr lang="en-US" dirty="0" smtClean="0"/>
            <a:t>Physical Therapist</a:t>
          </a:r>
          <a:endParaRPr lang="en-US" dirty="0"/>
        </a:p>
      </dgm:t>
    </dgm:pt>
    <dgm:pt modelId="{85548536-A705-8040-AAEB-CB1C5F659F87}" type="parTrans" cxnId="{2589DC8D-2B1D-CB46-80F3-4C481BCF407B}">
      <dgm:prSet/>
      <dgm:spPr/>
      <dgm:t>
        <a:bodyPr/>
        <a:lstStyle/>
        <a:p>
          <a:endParaRPr lang="en-US"/>
        </a:p>
      </dgm:t>
    </dgm:pt>
    <dgm:pt modelId="{5A5EA83A-2F87-B149-9F12-6587A2FC33F0}" type="sibTrans" cxnId="{2589DC8D-2B1D-CB46-80F3-4C481BCF407B}">
      <dgm:prSet/>
      <dgm:spPr/>
      <dgm:t>
        <a:bodyPr/>
        <a:lstStyle/>
        <a:p>
          <a:endParaRPr lang="en-US"/>
        </a:p>
      </dgm:t>
    </dgm:pt>
    <dgm:pt modelId="{58665C43-2533-664D-961B-BD2933169FFC}">
      <dgm:prSet phldrT="[Text]"/>
      <dgm:spPr/>
      <dgm:t>
        <a:bodyPr/>
        <a:lstStyle/>
        <a:p>
          <a:r>
            <a:rPr lang="en-US" dirty="0" smtClean="0">
              <a:solidFill>
                <a:srgbClr val="2F5597"/>
              </a:solidFill>
            </a:rPr>
            <a:t>After Initial Therapy Session</a:t>
          </a:r>
          <a:endParaRPr lang="en-US" dirty="0">
            <a:solidFill>
              <a:srgbClr val="2F5597"/>
            </a:solidFill>
          </a:endParaRPr>
        </a:p>
      </dgm:t>
    </dgm:pt>
    <dgm:pt modelId="{9D000C05-A3AE-304C-BDD3-7008EED425AE}" type="parTrans" cxnId="{494424FC-6894-C84F-9B39-A5CA8FED9F76}">
      <dgm:prSet/>
      <dgm:spPr/>
      <dgm:t>
        <a:bodyPr/>
        <a:lstStyle/>
        <a:p>
          <a:endParaRPr lang="en-US"/>
        </a:p>
      </dgm:t>
    </dgm:pt>
    <dgm:pt modelId="{600689D0-E66C-6649-9181-28B6201BE21B}" type="sibTrans" cxnId="{494424FC-6894-C84F-9B39-A5CA8FED9F76}">
      <dgm:prSet/>
      <dgm:spPr/>
      <dgm:t>
        <a:bodyPr/>
        <a:lstStyle/>
        <a:p>
          <a:endParaRPr lang="en-US"/>
        </a:p>
      </dgm:t>
    </dgm:pt>
    <dgm:pt modelId="{B9C11F49-8B9F-3342-9FF5-053CBF363AFD}">
      <dgm:prSet phldrT="[Text]"/>
      <dgm:spPr/>
      <dgm:t>
        <a:bodyPr/>
        <a:lstStyle/>
        <a:p>
          <a:r>
            <a:rPr lang="en-US" dirty="0" smtClean="0"/>
            <a:t>Aesthetics</a:t>
          </a:r>
          <a:endParaRPr lang="en-US" dirty="0"/>
        </a:p>
      </dgm:t>
    </dgm:pt>
    <dgm:pt modelId="{8F3C646A-84FF-7447-B915-A7221AA3715A}" type="parTrans" cxnId="{BC3A5AFF-6C2F-FD49-A912-66C1BAA43FCA}">
      <dgm:prSet/>
      <dgm:spPr/>
      <dgm:t>
        <a:bodyPr/>
        <a:lstStyle/>
        <a:p>
          <a:endParaRPr lang="en-US"/>
        </a:p>
      </dgm:t>
    </dgm:pt>
    <dgm:pt modelId="{45EC2AB0-40F0-4249-A203-47EFC8D1C9CD}" type="sibTrans" cxnId="{BC3A5AFF-6C2F-FD49-A912-66C1BAA43FCA}">
      <dgm:prSet/>
      <dgm:spPr/>
      <dgm:t>
        <a:bodyPr/>
        <a:lstStyle/>
        <a:p>
          <a:endParaRPr lang="en-US"/>
        </a:p>
      </dgm:t>
    </dgm:pt>
    <dgm:pt modelId="{D732ECAE-E123-A64D-BA4B-481F65D145BE}">
      <dgm:prSet phldrT="[Text]"/>
      <dgm:spPr/>
      <dgm:t>
        <a:bodyPr/>
        <a:lstStyle/>
        <a:p>
          <a:r>
            <a:rPr lang="en-US" dirty="0" smtClean="0"/>
            <a:t>Range of Motion</a:t>
          </a:r>
          <a:endParaRPr lang="en-US" dirty="0"/>
        </a:p>
      </dgm:t>
    </dgm:pt>
    <dgm:pt modelId="{F94F273B-9C88-694F-ADF6-21EF5C20168B}" type="parTrans" cxnId="{CBCF6E39-DBB5-BD47-96BC-92391B0C9121}">
      <dgm:prSet/>
      <dgm:spPr/>
      <dgm:t>
        <a:bodyPr/>
        <a:lstStyle/>
        <a:p>
          <a:endParaRPr lang="en-US"/>
        </a:p>
      </dgm:t>
    </dgm:pt>
    <dgm:pt modelId="{12183AD0-E3FC-F64B-8E5E-87CE8556FC9F}" type="sibTrans" cxnId="{CBCF6E39-DBB5-BD47-96BC-92391B0C9121}">
      <dgm:prSet/>
      <dgm:spPr/>
      <dgm:t>
        <a:bodyPr/>
        <a:lstStyle/>
        <a:p>
          <a:endParaRPr lang="en-US"/>
        </a:p>
      </dgm:t>
    </dgm:pt>
    <dgm:pt modelId="{744F5ECC-357B-344C-81D2-104C940A63F1}">
      <dgm:prSet phldrT="[Text]"/>
      <dgm:spPr/>
      <dgm:t>
        <a:bodyPr/>
        <a:lstStyle/>
        <a:p>
          <a:r>
            <a:rPr lang="en-US" dirty="0" smtClean="0"/>
            <a:t>Parent</a:t>
          </a:r>
          <a:endParaRPr lang="en-US" dirty="0"/>
        </a:p>
      </dgm:t>
    </dgm:pt>
    <dgm:pt modelId="{627DEAFA-5686-DC43-A889-0CBCDF678350}" type="parTrans" cxnId="{DE383032-8D92-9149-8D80-0622AEA7C1B0}">
      <dgm:prSet/>
      <dgm:spPr/>
      <dgm:t>
        <a:bodyPr/>
        <a:lstStyle/>
        <a:p>
          <a:endParaRPr lang="en-US"/>
        </a:p>
      </dgm:t>
    </dgm:pt>
    <dgm:pt modelId="{9F920427-1393-334A-8AA1-AD25F19C21B1}" type="sibTrans" cxnId="{DE383032-8D92-9149-8D80-0622AEA7C1B0}">
      <dgm:prSet/>
      <dgm:spPr/>
      <dgm:t>
        <a:bodyPr/>
        <a:lstStyle/>
        <a:p>
          <a:endParaRPr lang="en-US"/>
        </a:p>
      </dgm:t>
    </dgm:pt>
    <dgm:pt modelId="{8CE327D8-4DDC-3441-B849-E150F2DD164D}">
      <dgm:prSet phldrT="[Text]"/>
      <dgm:spPr/>
      <dgm:t>
        <a:bodyPr/>
        <a:lstStyle/>
        <a:p>
          <a:r>
            <a:rPr lang="en-US" dirty="0" smtClean="0">
              <a:solidFill>
                <a:srgbClr val="2F5597"/>
              </a:solidFill>
            </a:rPr>
            <a:t>After Use Without PT</a:t>
          </a:r>
          <a:endParaRPr lang="en-US" dirty="0">
            <a:solidFill>
              <a:srgbClr val="2F5597"/>
            </a:solidFill>
          </a:endParaRPr>
        </a:p>
      </dgm:t>
    </dgm:pt>
    <dgm:pt modelId="{225592C2-3A05-AE46-8BB5-0582EA50D73B}" type="parTrans" cxnId="{098A56AB-F640-BF49-9991-B4012BCE31FD}">
      <dgm:prSet/>
      <dgm:spPr/>
      <dgm:t>
        <a:bodyPr/>
        <a:lstStyle/>
        <a:p>
          <a:endParaRPr lang="en-US"/>
        </a:p>
      </dgm:t>
    </dgm:pt>
    <dgm:pt modelId="{672C369F-4DC3-2948-9124-E65587EAB230}" type="sibTrans" cxnId="{098A56AB-F640-BF49-9991-B4012BCE31FD}">
      <dgm:prSet/>
      <dgm:spPr/>
      <dgm:t>
        <a:bodyPr/>
        <a:lstStyle/>
        <a:p>
          <a:endParaRPr lang="en-US"/>
        </a:p>
      </dgm:t>
    </dgm:pt>
    <dgm:pt modelId="{2CE443B8-0409-3D40-A5F8-87C99932F47A}">
      <dgm:prSet phldrT="[Text]"/>
      <dgm:spPr/>
      <dgm:t>
        <a:bodyPr/>
        <a:lstStyle/>
        <a:p>
          <a:r>
            <a:rPr lang="en-US" dirty="0" smtClean="0"/>
            <a:t>Aesthetics</a:t>
          </a:r>
          <a:endParaRPr lang="en-US" dirty="0"/>
        </a:p>
      </dgm:t>
    </dgm:pt>
    <dgm:pt modelId="{025A6920-A054-DB4C-BEC4-04BCD1BF22B8}" type="parTrans" cxnId="{CC3994BF-AF71-7A49-9C8B-E4088C7829EE}">
      <dgm:prSet/>
      <dgm:spPr/>
      <dgm:t>
        <a:bodyPr/>
        <a:lstStyle/>
        <a:p>
          <a:endParaRPr lang="en-US"/>
        </a:p>
      </dgm:t>
    </dgm:pt>
    <dgm:pt modelId="{EEDDE0B1-A923-D841-B4F5-2365A7D551F6}" type="sibTrans" cxnId="{CC3994BF-AF71-7A49-9C8B-E4088C7829EE}">
      <dgm:prSet/>
      <dgm:spPr/>
      <dgm:t>
        <a:bodyPr/>
        <a:lstStyle/>
        <a:p>
          <a:endParaRPr lang="en-US"/>
        </a:p>
      </dgm:t>
    </dgm:pt>
    <dgm:pt modelId="{0F67D585-A892-D74C-9D40-B4B5EE62C8F7}">
      <dgm:prSet phldrT="[Text]"/>
      <dgm:spPr/>
      <dgm:t>
        <a:bodyPr/>
        <a:lstStyle/>
        <a:p>
          <a:r>
            <a:rPr lang="en-US" dirty="0" smtClean="0"/>
            <a:t>Range of Motion</a:t>
          </a:r>
          <a:endParaRPr lang="en-US" dirty="0"/>
        </a:p>
      </dgm:t>
    </dgm:pt>
    <dgm:pt modelId="{AB9089C8-4808-6545-B8DB-1E0B0711006C}" type="parTrans" cxnId="{9E2A689F-3F90-8446-85BF-ED4C61E8C4C3}">
      <dgm:prSet/>
      <dgm:spPr/>
      <dgm:t>
        <a:bodyPr/>
        <a:lstStyle/>
        <a:p>
          <a:endParaRPr lang="en-US"/>
        </a:p>
      </dgm:t>
    </dgm:pt>
    <dgm:pt modelId="{AE9D140F-4E70-0340-A1A4-C5A56607A114}" type="sibTrans" cxnId="{9E2A689F-3F90-8446-85BF-ED4C61E8C4C3}">
      <dgm:prSet/>
      <dgm:spPr/>
      <dgm:t>
        <a:bodyPr/>
        <a:lstStyle/>
        <a:p>
          <a:endParaRPr lang="en-US"/>
        </a:p>
      </dgm:t>
    </dgm:pt>
    <dgm:pt modelId="{6E8627A6-CB72-3144-9261-FD86F59FE0C8}">
      <dgm:prSet phldrT="[Text]"/>
      <dgm:spPr/>
      <dgm:t>
        <a:bodyPr/>
        <a:lstStyle/>
        <a:p>
          <a:r>
            <a:rPr lang="en-US" dirty="0" smtClean="0"/>
            <a:t>Contact Spatial Awareness</a:t>
          </a:r>
          <a:endParaRPr lang="en-US" dirty="0"/>
        </a:p>
      </dgm:t>
    </dgm:pt>
    <dgm:pt modelId="{D4F287C6-55BD-FF4D-BC10-A54426BF7C4D}" type="parTrans" cxnId="{F30BD4EF-7739-C344-85CE-93544DF077C8}">
      <dgm:prSet/>
      <dgm:spPr/>
      <dgm:t>
        <a:bodyPr/>
        <a:lstStyle/>
        <a:p>
          <a:endParaRPr lang="en-US"/>
        </a:p>
      </dgm:t>
    </dgm:pt>
    <dgm:pt modelId="{89E31777-9E29-FD4B-AB23-1A684DDE98D9}" type="sibTrans" cxnId="{F30BD4EF-7739-C344-85CE-93544DF077C8}">
      <dgm:prSet/>
      <dgm:spPr/>
      <dgm:t>
        <a:bodyPr/>
        <a:lstStyle/>
        <a:p>
          <a:endParaRPr lang="en-US"/>
        </a:p>
      </dgm:t>
    </dgm:pt>
    <dgm:pt modelId="{233A379E-D3E4-3D4E-BC49-4BE32AE273FD}">
      <dgm:prSet phldrT="[Text]"/>
      <dgm:spPr/>
      <dgm:t>
        <a:bodyPr/>
        <a:lstStyle/>
        <a:p>
          <a:r>
            <a:rPr lang="en-US" dirty="0" smtClean="0"/>
            <a:t>Ease of Use</a:t>
          </a:r>
          <a:endParaRPr lang="en-US" dirty="0"/>
        </a:p>
      </dgm:t>
    </dgm:pt>
    <dgm:pt modelId="{10E0D389-D664-F341-8CE6-E0A06ED0E883}" type="parTrans" cxnId="{FB1A3959-5B02-204F-9322-7DBBFDD44652}">
      <dgm:prSet/>
      <dgm:spPr/>
      <dgm:t>
        <a:bodyPr/>
        <a:lstStyle/>
        <a:p>
          <a:endParaRPr lang="en-US"/>
        </a:p>
      </dgm:t>
    </dgm:pt>
    <dgm:pt modelId="{01FEBABD-8D53-644B-9027-7A3DE9707C14}" type="sibTrans" cxnId="{FB1A3959-5B02-204F-9322-7DBBFDD44652}">
      <dgm:prSet/>
      <dgm:spPr/>
      <dgm:t>
        <a:bodyPr/>
        <a:lstStyle/>
        <a:p>
          <a:endParaRPr lang="en-US"/>
        </a:p>
      </dgm:t>
    </dgm:pt>
    <dgm:pt modelId="{0EFDE6C7-4E0A-0647-A95E-6E9FF80DE59D}" type="pres">
      <dgm:prSet presAssocID="{58D450AD-32BB-8D43-94D9-1CDC6AE9CC9A}" presName="linearFlow" presStyleCnt="0">
        <dgm:presLayoutVars>
          <dgm:dir/>
          <dgm:animLvl val="lvl"/>
          <dgm:resizeHandles/>
        </dgm:presLayoutVars>
      </dgm:prSet>
      <dgm:spPr/>
      <dgm:t>
        <a:bodyPr/>
        <a:lstStyle/>
        <a:p>
          <a:endParaRPr lang="en-US"/>
        </a:p>
      </dgm:t>
    </dgm:pt>
    <dgm:pt modelId="{ED6CF0DB-55C0-7444-B631-F6BFADFA1388}" type="pres">
      <dgm:prSet presAssocID="{D5D706BF-6CF6-E940-9748-A98246F52984}" presName="compositeNode" presStyleCnt="0">
        <dgm:presLayoutVars>
          <dgm:bulletEnabled val="1"/>
        </dgm:presLayoutVars>
      </dgm:prSet>
      <dgm:spPr/>
    </dgm:pt>
    <dgm:pt modelId="{4DA79DC1-7545-864E-8500-3956E06B40BA}" type="pres">
      <dgm:prSet presAssocID="{D5D706BF-6CF6-E940-9748-A98246F52984}" presName="image" presStyleLbl="fgImgPlac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194" t="17285" r="4194" b="-17285"/>
          </a:stretch>
        </a:blipFill>
        <a:ln>
          <a:noFill/>
        </a:ln>
      </dgm:spPr>
    </dgm:pt>
    <dgm:pt modelId="{6C0E6BE1-3F26-8C4C-9C55-1313A7CA93D7}" type="pres">
      <dgm:prSet presAssocID="{D5D706BF-6CF6-E940-9748-A98246F52984}" presName="childNode" presStyleLbl="node1" presStyleIdx="0" presStyleCnt="2">
        <dgm:presLayoutVars>
          <dgm:bulletEnabled val="1"/>
        </dgm:presLayoutVars>
      </dgm:prSet>
      <dgm:spPr/>
      <dgm:t>
        <a:bodyPr/>
        <a:lstStyle/>
        <a:p>
          <a:endParaRPr lang="en-US"/>
        </a:p>
      </dgm:t>
    </dgm:pt>
    <dgm:pt modelId="{C6B4FB37-A122-B346-912F-C7CC096C7D9E}" type="pres">
      <dgm:prSet presAssocID="{D5D706BF-6CF6-E940-9748-A98246F52984}" presName="parentNode" presStyleLbl="revTx" presStyleIdx="0" presStyleCnt="2">
        <dgm:presLayoutVars>
          <dgm:chMax val="0"/>
          <dgm:bulletEnabled val="1"/>
        </dgm:presLayoutVars>
      </dgm:prSet>
      <dgm:spPr/>
      <dgm:t>
        <a:bodyPr/>
        <a:lstStyle/>
        <a:p>
          <a:endParaRPr lang="en-US"/>
        </a:p>
      </dgm:t>
    </dgm:pt>
    <dgm:pt modelId="{E3FC7380-2A96-4F48-BF73-F7C665B24D73}" type="pres">
      <dgm:prSet presAssocID="{5A5EA83A-2F87-B149-9F12-6587A2FC33F0}" presName="sibTrans" presStyleCnt="0"/>
      <dgm:spPr/>
    </dgm:pt>
    <dgm:pt modelId="{E6609815-BF19-874D-9422-592FA7C520B7}" type="pres">
      <dgm:prSet presAssocID="{744F5ECC-357B-344C-81D2-104C940A63F1}" presName="compositeNode" presStyleCnt="0">
        <dgm:presLayoutVars>
          <dgm:bulletEnabled val="1"/>
        </dgm:presLayoutVars>
      </dgm:prSet>
      <dgm:spPr/>
    </dgm:pt>
    <dgm:pt modelId="{4ABBF473-BC52-294A-B196-69A0016493E6}" type="pres">
      <dgm:prSet presAssocID="{744F5ECC-357B-344C-81D2-104C940A63F1}" presName="image" presStyleLbl="fgImgPlac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440" t="15845" r="1440" b="-15845"/>
          </a:stretch>
        </a:blipFill>
        <a:ln>
          <a:noFill/>
        </a:ln>
      </dgm:spPr>
    </dgm:pt>
    <dgm:pt modelId="{E46E3451-EA6E-D144-B715-F8FD5C1878A9}" type="pres">
      <dgm:prSet presAssocID="{744F5ECC-357B-344C-81D2-104C940A63F1}" presName="childNode" presStyleLbl="node1" presStyleIdx="1" presStyleCnt="2">
        <dgm:presLayoutVars>
          <dgm:bulletEnabled val="1"/>
        </dgm:presLayoutVars>
      </dgm:prSet>
      <dgm:spPr/>
      <dgm:t>
        <a:bodyPr/>
        <a:lstStyle/>
        <a:p>
          <a:endParaRPr lang="en-US"/>
        </a:p>
      </dgm:t>
    </dgm:pt>
    <dgm:pt modelId="{21F4235A-DCCC-F34C-9AA8-28844D63D999}" type="pres">
      <dgm:prSet presAssocID="{744F5ECC-357B-344C-81D2-104C940A63F1}" presName="parentNode" presStyleLbl="revTx" presStyleIdx="1" presStyleCnt="2">
        <dgm:presLayoutVars>
          <dgm:chMax val="0"/>
          <dgm:bulletEnabled val="1"/>
        </dgm:presLayoutVars>
      </dgm:prSet>
      <dgm:spPr/>
      <dgm:t>
        <a:bodyPr/>
        <a:lstStyle/>
        <a:p>
          <a:endParaRPr lang="en-US"/>
        </a:p>
      </dgm:t>
    </dgm:pt>
  </dgm:ptLst>
  <dgm:cxnLst>
    <dgm:cxn modelId="{C3ACFCAC-9521-844F-A32A-2DBA13E81F6B}" type="presOf" srcId="{6E8627A6-CB72-3144-9261-FD86F59FE0C8}" destId="{6C0E6BE1-3F26-8C4C-9C55-1313A7CA93D7}" srcOrd="0" destOrd="2" presId="urn:microsoft.com/office/officeart/2005/8/layout/hList2"/>
    <dgm:cxn modelId="{989BC7B4-42D8-9F43-9292-75D64148C10D}" type="presOf" srcId="{744F5ECC-357B-344C-81D2-104C940A63F1}" destId="{21F4235A-DCCC-F34C-9AA8-28844D63D999}" srcOrd="0" destOrd="0" presId="urn:microsoft.com/office/officeart/2005/8/layout/hList2"/>
    <dgm:cxn modelId="{098A56AB-F640-BF49-9991-B4012BCE31FD}" srcId="{744F5ECC-357B-344C-81D2-104C940A63F1}" destId="{8CE327D8-4DDC-3441-B849-E150F2DD164D}" srcOrd="0" destOrd="0" parTransId="{225592C2-3A05-AE46-8BB5-0582EA50D73B}" sibTransId="{672C369F-4DC3-2948-9124-E65587EAB230}"/>
    <dgm:cxn modelId="{FB1A3959-5B02-204F-9322-7DBBFDD44652}" srcId="{744F5ECC-357B-344C-81D2-104C940A63F1}" destId="{233A379E-D3E4-3D4E-BC49-4BE32AE273FD}" srcOrd="2" destOrd="0" parTransId="{10E0D389-D664-F341-8CE6-E0A06ED0E883}" sibTransId="{01FEBABD-8D53-644B-9027-7A3DE9707C14}"/>
    <dgm:cxn modelId="{BC3A5AFF-6C2F-FD49-A912-66C1BAA43FCA}" srcId="{D5D706BF-6CF6-E940-9748-A98246F52984}" destId="{B9C11F49-8B9F-3342-9FF5-053CBF363AFD}" srcOrd="1" destOrd="0" parTransId="{8F3C646A-84FF-7447-B915-A7221AA3715A}" sibTransId="{45EC2AB0-40F0-4249-A203-47EFC8D1C9CD}"/>
    <dgm:cxn modelId="{C2FBF4B9-307E-4D4C-A35A-FA8AE2AB3701}" type="presOf" srcId="{2CE443B8-0409-3D40-A5F8-87C99932F47A}" destId="{E46E3451-EA6E-D144-B715-F8FD5C1878A9}" srcOrd="0" destOrd="1" presId="urn:microsoft.com/office/officeart/2005/8/layout/hList2"/>
    <dgm:cxn modelId="{D5641875-CBF1-CB46-954F-4340EC9F92D8}" type="presOf" srcId="{8CE327D8-4DDC-3441-B849-E150F2DD164D}" destId="{E46E3451-EA6E-D144-B715-F8FD5C1878A9}" srcOrd="0" destOrd="0" presId="urn:microsoft.com/office/officeart/2005/8/layout/hList2"/>
    <dgm:cxn modelId="{9E2A689F-3F90-8446-85BF-ED4C61E8C4C3}" srcId="{744F5ECC-357B-344C-81D2-104C940A63F1}" destId="{0F67D585-A892-D74C-9D40-B4B5EE62C8F7}" srcOrd="3" destOrd="0" parTransId="{AB9089C8-4808-6545-B8DB-1E0B0711006C}" sibTransId="{AE9D140F-4E70-0340-A1A4-C5A56607A114}"/>
    <dgm:cxn modelId="{F30BD4EF-7739-C344-85CE-93544DF077C8}" srcId="{D5D706BF-6CF6-E940-9748-A98246F52984}" destId="{6E8627A6-CB72-3144-9261-FD86F59FE0C8}" srcOrd="2" destOrd="0" parTransId="{D4F287C6-55BD-FF4D-BC10-A54426BF7C4D}" sibTransId="{89E31777-9E29-FD4B-AB23-1A684DDE98D9}"/>
    <dgm:cxn modelId="{8825D941-E9EA-AA48-8C64-C479578D699F}" type="presOf" srcId="{0F67D585-A892-D74C-9D40-B4B5EE62C8F7}" destId="{E46E3451-EA6E-D144-B715-F8FD5C1878A9}" srcOrd="0" destOrd="3" presId="urn:microsoft.com/office/officeart/2005/8/layout/hList2"/>
    <dgm:cxn modelId="{816CD870-43F7-4845-BC49-063B4452E2CA}" type="presOf" srcId="{D5D706BF-6CF6-E940-9748-A98246F52984}" destId="{C6B4FB37-A122-B346-912F-C7CC096C7D9E}" srcOrd="0" destOrd="0" presId="urn:microsoft.com/office/officeart/2005/8/layout/hList2"/>
    <dgm:cxn modelId="{CBCF6E39-DBB5-BD47-96BC-92391B0C9121}" srcId="{D5D706BF-6CF6-E940-9748-A98246F52984}" destId="{D732ECAE-E123-A64D-BA4B-481F65D145BE}" srcOrd="3" destOrd="0" parTransId="{F94F273B-9C88-694F-ADF6-21EF5C20168B}" sibTransId="{12183AD0-E3FC-F64B-8E5E-87CE8556FC9F}"/>
    <dgm:cxn modelId="{B766D028-9B83-4B43-B78A-4EA73B12B737}" type="presOf" srcId="{B9C11F49-8B9F-3342-9FF5-053CBF363AFD}" destId="{6C0E6BE1-3F26-8C4C-9C55-1313A7CA93D7}" srcOrd="0" destOrd="1" presId="urn:microsoft.com/office/officeart/2005/8/layout/hList2"/>
    <dgm:cxn modelId="{6D57DB32-218F-D74C-82FF-25A2ACF1917C}" type="presOf" srcId="{D732ECAE-E123-A64D-BA4B-481F65D145BE}" destId="{6C0E6BE1-3F26-8C4C-9C55-1313A7CA93D7}" srcOrd="0" destOrd="3" presId="urn:microsoft.com/office/officeart/2005/8/layout/hList2"/>
    <dgm:cxn modelId="{AF6FFF7D-9FF6-FF46-A285-4F12DAC08A51}" type="presOf" srcId="{58665C43-2533-664D-961B-BD2933169FFC}" destId="{6C0E6BE1-3F26-8C4C-9C55-1313A7CA93D7}" srcOrd="0" destOrd="0" presId="urn:microsoft.com/office/officeart/2005/8/layout/hList2"/>
    <dgm:cxn modelId="{DE383032-8D92-9149-8D80-0622AEA7C1B0}" srcId="{58D450AD-32BB-8D43-94D9-1CDC6AE9CC9A}" destId="{744F5ECC-357B-344C-81D2-104C940A63F1}" srcOrd="1" destOrd="0" parTransId="{627DEAFA-5686-DC43-A889-0CBCDF678350}" sibTransId="{9F920427-1393-334A-8AA1-AD25F19C21B1}"/>
    <dgm:cxn modelId="{2589DC8D-2B1D-CB46-80F3-4C481BCF407B}" srcId="{58D450AD-32BB-8D43-94D9-1CDC6AE9CC9A}" destId="{D5D706BF-6CF6-E940-9748-A98246F52984}" srcOrd="0" destOrd="0" parTransId="{85548536-A705-8040-AAEB-CB1C5F659F87}" sibTransId="{5A5EA83A-2F87-B149-9F12-6587A2FC33F0}"/>
    <dgm:cxn modelId="{5BCE0F3B-BDC0-344A-9E76-07BF547C550C}" type="presOf" srcId="{58D450AD-32BB-8D43-94D9-1CDC6AE9CC9A}" destId="{0EFDE6C7-4E0A-0647-A95E-6E9FF80DE59D}" srcOrd="0" destOrd="0" presId="urn:microsoft.com/office/officeart/2005/8/layout/hList2"/>
    <dgm:cxn modelId="{CC3994BF-AF71-7A49-9C8B-E4088C7829EE}" srcId="{744F5ECC-357B-344C-81D2-104C940A63F1}" destId="{2CE443B8-0409-3D40-A5F8-87C99932F47A}" srcOrd="1" destOrd="0" parTransId="{025A6920-A054-DB4C-BEC4-04BCD1BF22B8}" sibTransId="{EEDDE0B1-A923-D841-B4F5-2365A7D551F6}"/>
    <dgm:cxn modelId="{810ABAF2-1C29-CE4E-A63A-9978FD1E5A0E}" type="presOf" srcId="{233A379E-D3E4-3D4E-BC49-4BE32AE273FD}" destId="{E46E3451-EA6E-D144-B715-F8FD5C1878A9}" srcOrd="0" destOrd="2" presId="urn:microsoft.com/office/officeart/2005/8/layout/hList2"/>
    <dgm:cxn modelId="{494424FC-6894-C84F-9B39-A5CA8FED9F76}" srcId="{D5D706BF-6CF6-E940-9748-A98246F52984}" destId="{58665C43-2533-664D-961B-BD2933169FFC}" srcOrd="0" destOrd="0" parTransId="{9D000C05-A3AE-304C-BDD3-7008EED425AE}" sibTransId="{600689D0-E66C-6649-9181-28B6201BE21B}"/>
    <dgm:cxn modelId="{7D4A6474-18C7-B443-845B-EF0E73A58D05}" type="presParOf" srcId="{0EFDE6C7-4E0A-0647-A95E-6E9FF80DE59D}" destId="{ED6CF0DB-55C0-7444-B631-F6BFADFA1388}" srcOrd="0" destOrd="0" presId="urn:microsoft.com/office/officeart/2005/8/layout/hList2"/>
    <dgm:cxn modelId="{81B477A2-AA47-234D-87F9-8DDAEBE6ED4C}" type="presParOf" srcId="{ED6CF0DB-55C0-7444-B631-F6BFADFA1388}" destId="{4DA79DC1-7545-864E-8500-3956E06B40BA}" srcOrd="0" destOrd="0" presId="urn:microsoft.com/office/officeart/2005/8/layout/hList2"/>
    <dgm:cxn modelId="{7A29AB74-D455-254B-B704-744870E588C2}" type="presParOf" srcId="{ED6CF0DB-55C0-7444-B631-F6BFADFA1388}" destId="{6C0E6BE1-3F26-8C4C-9C55-1313A7CA93D7}" srcOrd="1" destOrd="0" presId="urn:microsoft.com/office/officeart/2005/8/layout/hList2"/>
    <dgm:cxn modelId="{073B15E1-C482-F345-9ADD-DA58C39C1130}" type="presParOf" srcId="{ED6CF0DB-55C0-7444-B631-F6BFADFA1388}" destId="{C6B4FB37-A122-B346-912F-C7CC096C7D9E}" srcOrd="2" destOrd="0" presId="urn:microsoft.com/office/officeart/2005/8/layout/hList2"/>
    <dgm:cxn modelId="{775FEB7C-451C-9A48-9EC3-3D8EBBF2B25C}" type="presParOf" srcId="{0EFDE6C7-4E0A-0647-A95E-6E9FF80DE59D}" destId="{E3FC7380-2A96-4F48-BF73-F7C665B24D73}" srcOrd="1" destOrd="0" presId="urn:microsoft.com/office/officeart/2005/8/layout/hList2"/>
    <dgm:cxn modelId="{3B5D4E9E-ABBB-7644-A2B0-E8511A7F01FA}" type="presParOf" srcId="{0EFDE6C7-4E0A-0647-A95E-6E9FF80DE59D}" destId="{E6609815-BF19-874D-9422-592FA7C520B7}" srcOrd="2" destOrd="0" presId="urn:microsoft.com/office/officeart/2005/8/layout/hList2"/>
    <dgm:cxn modelId="{55590D4E-9775-4E40-8230-6D0A4094956B}" type="presParOf" srcId="{E6609815-BF19-874D-9422-592FA7C520B7}" destId="{4ABBF473-BC52-294A-B196-69A0016493E6}" srcOrd="0" destOrd="0" presId="urn:microsoft.com/office/officeart/2005/8/layout/hList2"/>
    <dgm:cxn modelId="{E5F58EA4-9D1F-314A-BC59-1DB76D8D63E5}" type="presParOf" srcId="{E6609815-BF19-874D-9422-592FA7C520B7}" destId="{E46E3451-EA6E-D144-B715-F8FD5C1878A9}" srcOrd="1" destOrd="0" presId="urn:microsoft.com/office/officeart/2005/8/layout/hList2"/>
    <dgm:cxn modelId="{E91BF3E9-1220-3543-80FD-85EA1AFF3F23}" type="presParOf" srcId="{E6609815-BF19-874D-9422-592FA7C520B7}" destId="{21F4235A-DCCC-F34C-9AA8-28844D63D99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1A89A7-4AD2-234C-988E-2F43AB9848E5}" type="doc">
      <dgm:prSet loTypeId="urn:microsoft.com/office/officeart/2005/8/layout/process3" loCatId="" qsTypeId="urn:microsoft.com/office/officeart/2005/8/quickstyle/simple1" qsCatId="simple" csTypeId="urn:microsoft.com/office/officeart/2005/8/colors/accent1_3" csCatId="accent1" phldr="1"/>
      <dgm:spPr/>
    </dgm:pt>
    <dgm:pt modelId="{FEB8C45F-7A53-BA4F-8941-22325A1AB077}">
      <dgm:prSet phldrT="[Text]"/>
      <dgm:spPr/>
      <dgm:t>
        <a:bodyPr/>
        <a:lstStyle/>
        <a:p>
          <a:r>
            <a:rPr lang="en-US" dirty="0" smtClean="0"/>
            <a:t>Class I Device</a:t>
          </a:r>
          <a:endParaRPr lang="en-US" dirty="0"/>
        </a:p>
      </dgm:t>
    </dgm:pt>
    <dgm:pt modelId="{8B709293-1C57-EE45-A492-73B73F96E179}" type="parTrans" cxnId="{62DE9582-E7D0-934A-9E3E-590DB6177C08}">
      <dgm:prSet/>
      <dgm:spPr/>
      <dgm:t>
        <a:bodyPr/>
        <a:lstStyle/>
        <a:p>
          <a:endParaRPr lang="en-US"/>
        </a:p>
      </dgm:t>
    </dgm:pt>
    <dgm:pt modelId="{A8E724EC-6C42-CA44-9F94-CB0E7442BE04}" type="sibTrans" cxnId="{62DE9582-E7D0-934A-9E3E-590DB6177C08}">
      <dgm:prSet/>
      <dgm:spPr/>
      <dgm:t>
        <a:bodyPr/>
        <a:lstStyle/>
        <a:p>
          <a:endParaRPr lang="en-US"/>
        </a:p>
      </dgm:t>
    </dgm:pt>
    <dgm:pt modelId="{EDBC0A9A-1EDE-B04F-9CC2-C13FA485911D}">
      <dgm:prSet phldrT="[Text]"/>
      <dgm:spPr/>
      <dgm:t>
        <a:bodyPr/>
        <a:lstStyle/>
        <a:p>
          <a:r>
            <a:rPr lang="en-US" dirty="0" smtClean="0"/>
            <a:t>510(k) Report Submission</a:t>
          </a:r>
          <a:endParaRPr lang="en-US" dirty="0"/>
        </a:p>
      </dgm:t>
    </dgm:pt>
    <dgm:pt modelId="{AF8F42E3-96E7-944A-9479-C29EF0371E1F}" type="parTrans" cxnId="{9819FB38-8735-A549-BF28-A37795A03B6E}">
      <dgm:prSet/>
      <dgm:spPr/>
      <dgm:t>
        <a:bodyPr/>
        <a:lstStyle/>
        <a:p>
          <a:endParaRPr lang="en-US"/>
        </a:p>
      </dgm:t>
    </dgm:pt>
    <dgm:pt modelId="{B14D595C-BD26-7D46-9D55-F4E0A342963F}" type="sibTrans" cxnId="{9819FB38-8735-A549-BF28-A37795A03B6E}">
      <dgm:prSet/>
      <dgm:spPr/>
      <dgm:t>
        <a:bodyPr/>
        <a:lstStyle/>
        <a:p>
          <a:endParaRPr lang="en-US"/>
        </a:p>
      </dgm:t>
    </dgm:pt>
    <dgm:pt modelId="{3591391E-B9EB-6B49-B625-5652BE1D49CC}">
      <dgm:prSet phldrT="[Text]"/>
      <dgm:spPr/>
      <dgm:t>
        <a:bodyPr/>
        <a:lstStyle/>
        <a:p>
          <a:r>
            <a:rPr lang="en-US" dirty="0" smtClean="0"/>
            <a:t>FDA Approval</a:t>
          </a:r>
          <a:endParaRPr lang="en-US" dirty="0"/>
        </a:p>
      </dgm:t>
    </dgm:pt>
    <dgm:pt modelId="{9E5DBABE-12B9-BB48-950D-D81F3DA3A118}" type="parTrans" cxnId="{B488BDF5-24D6-5341-9A46-F9CCD747DB11}">
      <dgm:prSet/>
      <dgm:spPr/>
      <dgm:t>
        <a:bodyPr/>
        <a:lstStyle/>
        <a:p>
          <a:endParaRPr lang="en-US"/>
        </a:p>
      </dgm:t>
    </dgm:pt>
    <dgm:pt modelId="{C88825E6-009C-D146-9E62-64B8B0C7F6D7}" type="sibTrans" cxnId="{B488BDF5-24D6-5341-9A46-F9CCD747DB11}">
      <dgm:prSet/>
      <dgm:spPr/>
      <dgm:t>
        <a:bodyPr/>
        <a:lstStyle/>
        <a:p>
          <a:endParaRPr lang="en-US"/>
        </a:p>
      </dgm:t>
    </dgm:pt>
    <dgm:pt modelId="{29407267-61C5-1B40-B560-AAC9A357B68E}">
      <dgm:prSet phldrT="[Text]"/>
      <dgm:spPr/>
      <dgm:t>
        <a:bodyPr/>
        <a:lstStyle/>
        <a:p>
          <a:r>
            <a:rPr lang="en-US" dirty="0" smtClean="0"/>
            <a:t>Similar to PVC Walker</a:t>
          </a:r>
          <a:endParaRPr lang="en-US" dirty="0"/>
        </a:p>
      </dgm:t>
    </dgm:pt>
    <dgm:pt modelId="{7EFE6F17-6EC7-2042-B7E3-1402DC3CC2A3}" type="parTrans" cxnId="{353E5B95-803E-2B49-9E21-F9499C190877}">
      <dgm:prSet/>
      <dgm:spPr/>
      <dgm:t>
        <a:bodyPr/>
        <a:lstStyle/>
        <a:p>
          <a:endParaRPr lang="en-US"/>
        </a:p>
      </dgm:t>
    </dgm:pt>
    <dgm:pt modelId="{9CDFB016-E72F-1644-A1E6-F0085A23DF97}" type="sibTrans" cxnId="{353E5B95-803E-2B49-9E21-F9499C190877}">
      <dgm:prSet/>
      <dgm:spPr/>
      <dgm:t>
        <a:bodyPr/>
        <a:lstStyle/>
        <a:p>
          <a:endParaRPr lang="en-US"/>
        </a:p>
      </dgm:t>
    </dgm:pt>
    <dgm:pt modelId="{AB3E912B-7C78-8C4F-9B08-3349FE668383}">
      <dgm:prSet phldrT="[Text]"/>
      <dgm:spPr/>
      <dgm:t>
        <a:bodyPr/>
        <a:lstStyle/>
        <a:p>
          <a:r>
            <a:rPr lang="en-US" dirty="0" smtClean="0"/>
            <a:t>Low Risk</a:t>
          </a:r>
          <a:endParaRPr lang="en-US" dirty="0"/>
        </a:p>
      </dgm:t>
    </dgm:pt>
    <dgm:pt modelId="{7B637B78-F73A-6E46-B5F4-C1BF0827D89F}" type="parTrans" cxnId="{D5982A0A-8465-0747-84BD-DBA752B37C14}">
      <dgm:prSet/>
      <dgm:spPr/>
      <dgm:t>
        <a:bodyPr/>
        <a:lstStyle/>
        <a:p>
          <a:endParaRPr lang="en-US"/>
        </a:p>
      </dgm:t>
    </dgm:pt>
    <dgm:pt modelId="{C61B15FA-82D7-3641-9913-BB1B40E83FE9}" type="sibTrans" cxnId="{D5982A0A-8465-0747-84BD-DBA752B37C14}">
      <dgm:prSet/>
      <dgm:spPr/>
      <dgm:t>
        <a:bodyPr/>
        <a:lstStyle/>
        <a:p>
          <a:endParaRPr lang="en-US"/>
        </a:p>
      </dgm:t>
    </dgm:pt>
    <dgm:pt modelId="{632ED0E5-9DB8-164B-A695-E8E747F971A4}">
      <dgm:prSet phldrT="[Text]"/>
      <dgm:spPr/>
      <dgm:t>
        <a:bodyPr/>
        <a:lstStyle/>
        <a:p>
          <a:r>
            <a:rPr lang="en-US" dirty="0" smtClean="0"/>
            <a:t>Premarket Notification Submission</a:t>
          </a:r>
          <a:endParaRPr lang="en-US" dirty="0"/>
        </a:p>
      </dgm:t>
    </dgm:pt>
    <dgm:pt modelId="{1E734BD0-3167-B846-84AD-76B8AA020A38}" type="parTrans" cxnId="{8FFD70C0-E0F3-6F48-9299-B1BDE45E2DD3}">
      <dgm:prSet/>
      <dgm:spPr/>
      <dgm:t>
        <a:bodyPr/>
        <a:lstStyle/>
        <a:p>
          <a:endParaRPr lang="en-US"/>
        </a:p>
      </dgm:t>
    </dgm:pt>
    <dgm:pt modelId="{D47B08FD-5D6B-3A45-B88B-83D5DDE6F003}" type="sibTrans" cxnId="{8FFD70C0-E0F3-6F48-9299-B1BDE45E2DD3}">
      <dgm:prSet/>
      <dgm:spPr/>
      <dgm:t>
        <a:bodyPr/>
        <a:lstStyle/>
        <a:p>
          <a:endParaRPr lang="en-US"/>
        </a:p>
      </dgm:t>
    </dgm:pt>
    <dgm:pt modelId="{8A2B9D3A-B9C2-1748-B7DC-2A35DD595FBD}" type="pres">
      <dgm:prSet presAssocID="{2C1A89A7-4AD2-234C-988E-2F43AB9848E5}" presName="linearFlow" presStyleCnt="0">
        <dgm:presLayoutVars>
          <dgm:dir/>
          <dgm:animLvl val="lvl"/>
          <dgm:resizeHandles val="exact"/>
        </dgm:presLayoutVars>
      </dgm:prSet>
      <dgm:spPr/>
    </dgm:pt>
    <dgm:pt modelId="{5CAD8799-8A33-C74D-96F2-75687E2C33F3}" type="pres">
      <dgm:prSet presAssocID="{FEB8C45F-7A53-BA4F-8941-22325A1AB077}" presName="composite" presStyleCnt="0"/>
      <dgm:spPr/>
    </dgm:pt>
    <dgm:pt modelId="{AF7CA69A-4BDD-0647-8318-3CBBEDD6852A}" type="pres">
      <dgm:prSet presAssocID="{FEB8C45F-7A53-BA4F-8941-22325A1AB077}" presName="parTx" presStyleLbl="node1" presStyleIdx="0" presStyleCnt="3">
        <dgm:presLayoutVars>
          <dgm:chMax val="0"/>
          <dgm:chPref val="0"/>
          <dgm:bulletEnabled val="1"/>
        </dgm:presLayoutVars>
      </dgm:prSet>
      <dgm:spPr/>
      <dgm:t>
        <a:bodyPr/>
        <a:lstStyle/>
        <a:p>
          <a:endParaRPr lang="en-US"/>
        </a:p>
      </dgm:t>
    </dgm:pt>
    <dgm:pt modelId="{B23FD4F5-5DD9-4B4C-A43D-41947846ECA3}" type="pres">
      <dgm:prSet presAssocID="{FEB8C45F-7A53-BA4F-8941-22325A1AB077}" presName="parSh" presStyleLbl="node1" presStyleIdx="0" presStyleCnt="3"/>
      <dgm:spPr/>
      <dgm:t>
        <a:bodyPr/>
        <a:lstStyle/>
        <a:p>
          <a:endParaRPr lang="en-US"/>
        </a:p>
      </dgm:t>
    </dgm:pt>
    <dgm:pt modelId="{0D467F17-266A-C145-B3A2-D0DA8562DB3A}" type="pres">
      <dgm:prSet presAssocID="{FEB8C45F-7A53-BA4F-8941-22325A1AB077}" presName="desTx" presStyleLbl="fgAcc1" presStyleIdx="0" presStyleCnt="3">
        <dgm:presLayoutVars>
          <dgm:bulletEnabled val="1"/>
        </dgm:presLayoutVars>
      </dgm:prSet>
      <dgm:spPr/>
      <dgm:t>
        <a:bodyPr/>
        <a:lstStyle/>
        <a:p>
          <a:endParaRPr lang="en-US"/>
        </a:p>
      </dgm:t>
    </dgm:pt>
    <dgm:pt modelId="{3640B231-E4B3-C548-83FC-4837C43CC73E}" type="pres">
      <dgm:prSet presAssocID="{A8E724EC-6C42-CA44-9F94-CB0E7442BE04}" presName="sibTrans" presStyleLbl="sibTrans2D1" presStyleIdx="0" presStyleCnt="2"/>
      <dgm:spPr/>
      <dgm:t>
        <a:bodyPr/>
        <a:lstStyle/>
        <a:p>
          <a:endParaRPr lang="en-US"/>
        </a:p>
      </dgm:t>
    </dgm:pt>
    <dgm:pt modelId="{4BF21BF9-0060-AB42-86FB-DEF4F8F3DA33}" type="pres">
      <dgm:prSet presAssocID="{A8E724EC-6C42-CA44-9F94-CB0E7442BE04}" presName="connTx" presStyleLbl="sibTrans2D1" presStyleIdx="0" presStyleCnt="2"/>
      <dgm:spPr/>
      <dgm:t>
        <a:bodyPr/>
        <a:lstStyle/>
        <a:p>
          <a:endParaRPr lang="en-US"/>
        </a:p>
      </dgm:t>
    </dgm:pt>
    <dgm:pt modelId="{6E197616-6A94-DE4A-90A7-66BCB0EBDC2D}" type="pres">
      <dgm:prSet presAssocID="{EDBC0A9A-1EDE-B04F-9CC2-C13FA485911D}" presName="composite" presStyleCnt="0"/>
      <dgm:spPr/>
    </dgm:pt>
    <dgm:pt modelId="{A0F0C19F-22DA-C141-862E-9A7A9E2F213C}" type="pres">
      <dgm:prSet presAssocID="{EDBC0A9A-1EDE-B04F-9CC2-C13FA485911D}" presName="parTx" presStyleLbl="node1" presStyleIdx="0" presStyleCnt="3">
        <dgm:presLayoutVars>
          <dgm:chMax val="0"/>
          <dgm:chPref val="0"/>
          <dgm:bulletEnabled val="1"/>
        </dgm:presLayoutVars>
      </dgm:prSet>
      <dgm:spPr/>
      <dgm:t>
        <a:bodyPr/>
        <a:lstStyle/>
        <a:p>
          <a:endParaRPr lang="en-US"/>
        </a:p>
      </dgm:t>
    </dgm:pt>
    <dgm:pt modelId="{408C4AA2-3B2F-8C4D-98C1-5CC994C1A36C}" type="pres">
      <dgm:prSet presAssocID="{EDBC0A9A-1EDE-B04F-9CC2-C13FA485911D}" presName="parSh" presStyleLbl="node1" presStyleIdx="1" presStyleCnt="3"/>
      <dgm:spPr/>
      <dgm:t>
        <a:bodyPr/>
        <a:lstStyle/>
        <a:p>
          <a:endParaRPr lang="en-US"/>
        </a:p>
      </dgm:t>
    </dgm:pt>
    <dgm:pt modelId="{8DF07B4B-280C-CC4D-8611-55108EAEF785}" type="pres">
      <dgm:prSet presAssocID="{EDBC0A9A-1EDE-B04F-9CC2-C13FA485911D}" presName="desTx" presStyleLbl="fgAcc1" presStyleIdx="1" presStyleCnt="3">
        <dgm:presLayoutVars>
          <dgm:bulletEnabled val="1"/>
        </dgm:presLayoutVars>
      </dgm:prSet>
      <dgm:spPr/>
      <dgm:t>
        <a:bodyPr/>
        <a:lstStyle/>
        <a:p>
          <a:endParaRPr lang="en-US"/>
        </a:p>
      </dgm:t>
    </dgm:pt>
    <dgm:pt modelId="{C3A576B0-3BCA-EB44-BDB8-9FE9DF2140DD}" type="pres">
      <dgm:prSet presAssocID="{B14D595C-BD26-7D46-9D55-F4E0A342963F}" presName="sibTrans" presStyleLbl="sibTrans2D1" presStyleIdx="1" presStyleCnt="2"/>
      <dgm:spPr/>
      <dgm:t>
        <a:bodyPr/>
        <a:lstStyle/>
        <a:p>
          <a:endParaRPr lang="en-US"/>
        </a:p>
      </dgm:t>
    </dgm:pt>
    <dgm:pt modelId="{EEF80832-233D-8C47-8CED-BCD22C9D9518}" type="pres">
      <dgm:prSet presAssocID="{B14D595C-BD26-7D46-9D55-F4E0A342963F}" presName="connTx" presStyleLbl="sibTrans2D1" presStyleIdx="1" presStyleCnt="2"/>
      <dgm:spPr/>
      <dgm:t>
        <a:bodyPr/>
        <a:lstStyle/>
        <a:p>
          <a:endParaRPr lang="en-US"/>
        </a:p>
      </dgm:t>
    </dgm:pt>
    <dgm:pt modelId="{844E791E-FB71-8E40-AA52-F27AB1410581}" type="pres">
      <dgm:prSet presAssocID="{3591391E-B9EB-6B49-B625-5652BE1D49CC}" presName="composite" presStyleCnt="0"/>
      <dgm:spPr/>
    </dgm:pt>
    <dgm:pt modelId="{EFAF374F-3741-BD4B-8F54-C8772B381F34}" type="pres">
      <dgm:prSet presAssocID="{3591391E-B9EB-6B49-B625-5652BE1D49CC}" presName="parTx" presStyleLbl="node1" presStyleIdx="1" presStyleCnt="3">
        <dgm:presLayoutVars>
          <dgm:chMax val="0"/>
          <dgm:chPref val="0"/>
          <dgm:bulletEnabled val="1"/>
        </dgm:presLayoutVars>
      </dgm:prSet>
      <dgm:spPr/>
      <dgm:t>
        <a:bodyPr/>
        <a:lstStyle/>
        <a:p>
          <a:endParaRPr lang="en-US"/>
        </a:p>
      </dgm:t>
    </dgm:pt>
    <dgm:pt modelId="{111E8228-DEA6-B84A-BD40-47AFA481C78E}" type="pres">
      <dgm:prSet presAssocID="{3591391E-B9EB-6B49-B625-5652BE1D49CC}" presName="parSh" presStyleLbl="node1" presStyleIdx="2" presStyleCnt="3"/>
      <dgm:spPr/>
      <dgm:t>
        <a:bodyPr/>
        <a:lstStyle/>
        <a:p>
          <a:endParaRPr lang="en-US"/>
        </a:p>
      </dgm:t>
    </dgm:pt>
    <dgm:pt modelId="{52C9DB13-59E2-884A-8EDE-8D4163136CDE}" type="pres">
      <dgm:prSet presAssocID="{3591391E-B9EB-6B49-B625-5652BE1D49CC}" presName="desTx" presStyleLbl="fgAcc1" presStyleIdx="2" presStyleCnt="3">
        <dgm:presLayoutVars>
          <dgm:bulletEnabled val="1"/>
        </dgm:presLayoutVars>
      </dgm:prSet>
      <dgm:spPr>
        <a:solidFill>
          <a:schemeClr val="lt1">
            <a:hueOff val="0"/>
            <a:satOff val="0"/>
            <a:lumOff val="0"/>
            <a:alpha val="0"/>
          </a:schemeClr>
        </a:solidFill>
        <a:ln>
          <a:noFill/>
        </a:ln>
      </dgm:spPr>
    </dgm:pt>
  </dgm:ptLst>
  <dgm:cxnLst>
    <dgm:cxn modelId="{D33AD5CE-16A9-7A4C-965D-F32BD61B1C20}" type="presOf" srcId="{A8E724EC-6C42-CA44-9F94-CB0E7442BE04}" destId="{4BF21BF9-0060-AB42-86FB-DEF4F8F3DA33}" srcOrd="1" destOrd="0" presId="urn:microsoft.com/office/officeart/2005/8/layout/process3"/>
    <dgm:cxn modelId="{B488BDF5-24D6-5341-9A46-F9CCD747DB11}" srcId="{2C1A89A7-4AD2-234C-988E-2F43AB9848E5}" destId="{3591391E-B9EB-6B49-B625-5652BE1D49CC}" srcOrd="2" destOrd="0" parTransId="{9E5DBABE-12B9-BB48-950D-D81F3DA3A118}" sibTransId="{C88825E6-009C-D146-9E62-64B8B0C7F6D7}"/>
    <dgm:cxn modelId="{353E5B95-803E-2B49-9E21-F9499C190877}" srcId="{FEB8C45F-7A53-BA4F-8941-22325A1AB077}" destId="{29407267-61C5-1B40-B560-AAC9A357B68E}" srcOrd="1" destOrd="0" parTransId="{7EFE6F17-6EC7-2042-B7E3-1402DC3CC2A3}" sibTransId="{9CDFB016-E72F-1644-A1E6-F0085A23DF97}"/>
    <dgm:cxn modelId="{C4F78F0C-E7BB-3A49-A599-617433EE71B7}" type="presOf" srcId="{2C1A89A7-4AD2-234C-988E-2F43AB9848E5}" destId="{8A2B9D3A-B9C2-1748-B7DC-2A35DD595FBD}" srcOrd="0" destOrd="0" presId="urn:microsoft.com/office/officeart/2005/8/layout/process3"/>
    <dgm:cxn modelId="{8FFD70C0-E0F3-6F48-9299-B1BDE45E2DD3}" srcId="{EDBC0A9A-1EDE-B04F-9CC2-C13FA485911D}" destId="{632ED0E5-9DB8-164B-A695-E8E747F971A4}" srcOrd="0" destOrd="0" parTransId="{1E734BD0-3167-B846-84AD-76B8AA020A38}" sibTransId="{D47B08FD-5D6B-3A45-B88B-83D5DDE6F003}"/>
    <dgm:cxn modelId="{61F9018C-7F29-E44E-BA83-20D4B1959999}" type="presOf" srcId="{EDBC0A9A-1EDE-B04F-9CC2-C13FA485911D}" destId="{A0F0C19F-22DA-C141-862E-9A7A9E2F213C}" srcOrd="0" destOrd="0" presId="urn:microsoft.com/office/officeart/2005/8/layout/process3"/>
    <dgm:cxn modelId="{D2E4542F-353E-E346-AA5C-8E7BEFD87D2B}" type="presOf" srcId="{3591391E-B9EB-6B49-B625-5652BE1D49CC}" destId="{111E8228-DEA6-B84A-BD40-47AFA481C78E}" srcOrd="1" destOrd="0" presId="urn:microsoft.com/office/officeart/2005/8/layout/process3"/>
    <dgm:cxn modelId="{1B893C68-3DFA-3349-A564-0DA90AC986AA}" type="presOf" srcId="{3591391E-B9EB-6B49-B625-5652BE1D49CC}" destId="{EFAF374F-3741-BD4B-8F54-C8772B381F34}" srcOrd="0" destOrd="0" presId="urn:microsoft.com/office/officeart/2005/8/layout/process3"/>
    <dgm:cxn modelId="{9099F263-E274-C843-9EDA-63865D82008E}" type="presOf" srcId="{EDBC0A9A-1EDE-B04F-9CC2-C13FA485911D}" destId="{408C4AA2-3B2F-8C4D-98C1-5CC994C1A36C}" srcOrd="1" destOrd="0" presId="urn:microsoft.com/office/officeart/2005/8/layout/process3"/>
    <dgm:cxn modelId="{D9A06243-0D5A-274E-96BC-EEFCFECDEAAF}" type="presOf" srcId="{632ED0E5-9DB8-164B-A695-E8E747F971A4}" destId="{8DF07B4B-280C-CC4D-8611-55108EAEF785}" srcOrd="0" destOrd="0" presId="urn:microsoft.com/office/officeart/2005/8/layout/process3"/>
    <dgm:cxn modelId="{62DE9582-E7D0-934A-9E3E-590DB6177C08}" srcId="{2C1A89A7-4AD2-234C-988E-2F43AB9848E5}" destId="{FEB8C45F-7A53-BA4F-8941-22325A1AB077}" srcOrd="0" destOrd="0" parTransId="{8B709293-1C57-EE45-A492-73B73F96E179}" sibTransId="{A8E724EC-6C42-CA44-9F94-CB0E7442BE04}"/>
    <dgm:cxn modelId="{3212091B-924C-A74C-AF17-900F1C384BB1}" type="presOf" srcId="{FEB8C45F-7A53-BA4F-8941-22325A1AB077}" destId="{B23FD4F5-5DD9-4B4C-A43D-41947846ECA3}" srcOrd="1" destOrd="0" presId="urn:microsoft.com/office/officeart/2005/8/layout/process3"/>
    <dgm:cxn modelId="{F1E1CBAC-A90A-4040-8EE9-0B8F1FC82C7A}" type="presOf" srcId="{B14D595C-BD26-7D46-9D55-F4E0A342963F}" destId="{EEF80832-233D-8C47-8CED-BCD22C9D9518}" srcOrd="1" destOrd="0" presId="urn:microsoft.com/office/officeart/2005/8/layout/process3"/>
    <dgm:cxn modelId="{2786314A-ECE6-F347-9E3F-35A05180D9A2}" type="presOf" srcId="{AB3E912B-7C78-8C4F-9B08-3349FE668383}" destId="{0D467F17-266A-C145-B3A2-D0DA8562DB3A}" srcOrd="0" destOrd="0" presId="urn:microsoft.com/office/officeart/2005/8/layout/process3"/>
    <dgm:cxn modelId="{9819FB38-8735-A549-BF28-A37795A03B6E}" srcId="{2C1A89A7-4AD2-234C-988E-2F43AB9848E5}" destId="{EDBC0A9A-1EDE-B04F-9CC2-C13FA485911D}" srcOrd="1" destOrd="0" parTransId="{AF8F42E3-96E7-944A-9479-C29EF0371E1F}" sibTransId="{B14D595C-BD26-7D46-9D55-F4E0A342963F}"/>
    <dgm:cxn modelId="{CC0DE4DA-B782-1143-87F1-52C0576F38D3}" type="presOf" srcId="{29407267-61C5-1B40-B560-AAC9A357B68E}" destId="{0D467F17-266A-C145-B3A2-D0DA8562DB3A}" srcOrd="0" destOrd="1" presId="urn:microsoft.com/office/officeart/2005/8/layout/process3"/>
    <dgm:cxn modelId="{734BEE8A-76E8-2843-A263-3C0B411F40D1}" type="presOf" srcId="{B14D595C-BD26-7D46-9D55-F4E0A342963F}" destId="{C3A576B0-3BCA-EB44-BDB8-9FE9DF2140DD}" srcOrd="0" destOrd="0" presId="urn:microsoft.com/office/officeart/2005/8/layout/process3"/>
    <dgm:cxn modelId="{D5982A0A-8465-0747-84BD-DBA752B37C14}" srcId="{FEB8C45F-7A53-BA4F-8941-22325A1AB077}" destId="{AB3E912B-7C78-8C4F-9B08-3349FE668383}" srcOrd="0" destOrd="0" parTransId="{7B637B78-F73A-6E46-B5F4-C1BF0827D89F}" sibTransId="{C61B15FA-82D7-3641-9913-BB1B40E83FE9}"/>
    <dgm:cxn modelId="{553A7826-B251-5F41-A0E8-3626B148A0B8}" type="presOf" srcId="{A8E724EC-6C42-CA44-9F94-CB0E7442BE04}" destId="{3640B231-E4B3-C548-83FC-4837C43CC73E}" srcOrd="0" destOrd="0" presId="urn:microsoft.com/office/officeart/2005/8/layout/process3"/>
    <dgm:cxn modelId="{06FE2486-B361-6E4A-A764-67372571F6DC}" type="presOf" srcId="{FEB8C45F-7A53-BA4F-8941-22325A1AB077}" destId="{AF7CA69A-4BDD-0647-8318-3CBBEDD6852A}" srcOrd="0" destOrd="0" presId="urn:microsoft.com/office/officeart/2005/8/layout/process3"/>
    <dgm:cxn modelId="{BF89DA70-9D69-4641-9BB1-20563E58F8CA}" type="presParOf" srcId="{8A2B9D3A-B9C2-1748-B7DC-2A35DD595FBD}" destId="{5CAD8799-8A33-C74D-96F2-75687E2C33F3}" srcOrd="0" destOrd="0" presId="urn:microsoft.com/office/officeart/2005/8/layout/process3"/>
    <dgm:cxn modelId="{E9932D86-24EF-2347-863F-BE35B327A678}" type="presParOf" srcId="{5CAD8799-8A33-C74D-96F2-75687E2C33F3}" destId="{AF7CA69A-4BDD-0647-8318-3CBBEDD6852A}" srcOrd="0" destOrd="0" presId="urn:microsoft.com/office/officeart/2005/8/layout/process3"/>
    <dgm:cxn modelId="{07558642-872C-D345-8868-E4BFBBEDB384}" type="presParOf" srcId="{5CAD8799-8A33-C74D-96F2-75687E2C33F3}" destId="{B23FD4F5-5DD9-4B4C-A43D-41947846ECA3}" srcOrd="1" destOrd="0" presId="urn:microsoft.com/office/officeart/2005/8/layout/process3"/>
    <dgm:cxn modelId="{402C5655-594E-424A-959A-232AB5E93B39}" type="presParOf" srcId="{5CAD8799-8A33-C74D-96F2-75687E2C33F3}" destId="{0D467F17-266A-C145-B3A2-D0DA8562DB3A}" srcOrd="2" destOrd="0" presId="urn:microsoft.com/office/officeart/2005/8/layout/process3"/>
    <dgm:cxn modelId="{1D95A252-9384-DF43-A15A-08840464ACB4}" type="presParOf" srcId="{8A2B9D3A-B9C2-1748-B7DC-2A35DD595FBD}" destId="{3640B231-E4B3-C548-83FC-4837C43CC73E}" srcOrd="1" destOrd="0" presId="urn:microsoft.com/office/officeart/2005/8/layout/process3"/>
    <dgm:cxn modelId="{04B045C6-A0E3-4345-9DC8-C5DDA04F2A77}" type="presParOf" srcId="{3640B231-E4B3-C548-83FC-4837C43CC73E}" destId="{4BF21BF9-0060-AB42-86FB-DEF4F8F3DA33}" srcOrd="0" destOrd="0" presId="urn:microsoft.com/office/officeart/2005/8/layout/process3"/>
    <dgm:cxn modelId="{241F947B-9299-AB4E-A981-7701AA771112}" type="presParOf" srcId="{8A2B9D3A-B9C2-1748-B7DC-2A35DD595FBD}" destId="{6E197616-6A94-DE4A-90A7-66BCB0EBDC2D}" srcOrd="2" destOrd="0" presId="urn:microsoft.com/office/officeart/2005/8/layout/process3"/>
    <dgm:cxn modelId="{4F5E2297-AC2D-8B47-8C27-C401118143C1}" type="presParOf" srcId="{6E197616-6A94-DE4A-90A7-66BCB0EBDC2D}" destId="{A0F0C19F-22DA-C141-862E-9A7A9E2F213C}" srcOrd="0" destOrd="0" presId="urn:microsoft.com/office/officeart/2005/8/layout/process3"/>
    <dgm:cxn modelId="{0AEB1DD5-8844-E949-B72A-878DE3A81683}" type="presParOf" srcId="{6E197616-6A94-DE4A-90A7-66BCB0EBDC2D}" destId="{408C4AA2-3B2F-8C4D-98C1-5CC994C1A36C}" srcOrd="1" destOrd="0" presId="urn:microsoft.com/office/officeart/2005/8/layout/process3"/>
    <dgm:cxn modelId="{E229DCB0-1A71-8441-9E60-602F886D501D}" type="presParOf" srcId="{6E197616-6A94-DE4A-90A7-66BCB0EBDC2D}" destId="{8DF07B4B-280C-CC4D-8611-55108EAEF785}" srcOrd="2" destOrd="0" presId="urn:microsoft.com/office/officeart/2005/8/layout/process3"/>
    <dgm:cxn modelId="{8F5C9440-768D-F14D-B54E-53D051B8A5A7}" type="presParOf" srcId="{8A2B9D3A-B9C2-1748-B7DC-2A35DD595FBD}" destId="{C3A576B0-3BCA-EB44-BDB8-9FE9DF2140DD}" srcOrd="3" destOrd="0" presId="urn:microsoft.com/office/officeart/2005/8/layout/process3"/>
    <dgm:cxn modelId="{1B61B0C4-3DE6-1946-8DE3-6A0B3E93CF19}" type="presParOf" srcId="{C3A576B0-3BCA-EB44-BDB8-9FE9DF2140DD}" destId="{EEF80832-233D-8C47-8CED-BCD22C9D9518}" srcOrd="0" destOrd="0" presId="urn:microsoft.com/office/officeart/2005/8/layout/process3"/>
    <dgm:cxn modelId="{0119F47E-0AC2-4840-9006-AEF561053EA0}" type="presParOf" srcId="{8A2B9D3A-B9C2-1748-B7DC-2A35DD595FBD}" destId="{844E791E-FB71-8E40-AA52-F27AB1410581}" srcOrd="4" destOrd="0" presId="urn:microsoft.com/office/officeart/2005/8/layout/process3"/>
    <dgm:cxn modelId="{25731DE4-E9FD-634B-96D6-0A8F8340EBD9}" type="presParOf" srcId="{844E791E-FB71-8E40-AA52-F27AB1410581}" destId="{EFAF374F-3741-BD4B-8F54-C8772B381F34}" srcOrd="0" destOrd="0" presId="urn:microsoft.com/office/officeart/2005/8/layout/process3"/>
    <dgm:cxn modelId="{2F6FF86B-C57D-ED40-9B37-DBF4B919E2C7}" type="presParOf" srcId="{844E791E-FB71-8E40-AA52-F27AB1410581}" destId="{111E8228-DEA6-B84A-BD40-47AFA481C78E}" srcOrd="1" destOrd="0" presId="urn:microsoft.com/office/officeart/2005/8/layout/process3"/>
    <dgm:cxn modelId="{31E6BEF8-4013-3B4F-A210-EBA42A765FF1}" type="presParOf" srcId="{844E791E-FB71-8E40-AA52-F27AB1410581}" destId="{52C9DB13-59E2-884A-8EDE-8D4163136CD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0E2943-17A8-D947-9F85-72EC492878F4}" type="doc">
      <dgm:prSet loTypeId="urn:microsoft.com/office/officeart/2005/8/layout/hProcess11" loCatId="" qsTypeId="urn:microsoft.com/office/officeart/2005/8/quickstyle/simple1" qsCatId="simple" csTypeId="urn:microsoft.com/office/officeart/2005/8/colors/accent1_2" csCatId="accent1" phldr="1"/>
      <dgm:spPr/>
    </dgm:pt>
    <dgm:pt modelId="{20A50A5D-DEE4-CA49-83EC-F0F08304DDEF}">
      <dgm:prSet phldrT="[Text]"/>
      <dgm:spPr/>
      <dgm:t>
        <a:bodyPr/>
        <a:lstStyle/>
        <a:p>
          <a:r>
            <a:rPr lang="en-US" dirty="0" smtClean="0"/>
            <a:t>Alpha Prototype Build and Verification Testing</a:t>
          </a:r>
          <a:endParaRPr lang="en-US" dirty="0"/>
        </a:p>
      </dgm:t>
    </dgm:pt>
    <dgm:pt modelId="{3E301933-680D-5248-B625-EFDFA6880BC1}" type="parTrans" cxnId="{A9F65380-1267-1147-83D9-DF3C5555B9CA}">
      <dgm:prSet/>
      <dgm:spPr/>
      <dgm:t>
        <a:bodyPr/>
        <a:lstStyle/>
        <a:p>
          <a:endParaRPr lang="en-US"/>
        </a:p>
      </dgm:t>
    </dgm:pt>
    <dgm:pt modelId="{934478D8-1213-A147-9F19-A8FFF2271EE1}" type="sibTrans" cxnId="{A9F65380-1267-1147-83D9-DF3C5555B9CA}">
      <dgm:prSet/>
      <dgm:spPr/>
      <dgm:t>
        <a:bodyPr/>
        <a:lstStyle/>
        <a:p>
          <a:endParaRPr lang="en-US"/>
        </a:p>
      </dgm:t>
    </dgm:pt>
    <dgm:pt modelId="{C118048C-5B3A-9D48-89E5-CAC456AB4BC9}">
      <dgm:prSet phldrT="[Text]"/>
      <dgm:spPr/>
      <dgm:t>
        <a:bodyPr/>
        <a:lstStyle/>
        <a:p>
          <a:r>
            <a:rPr lang="en-US" dirty="0" smtClean="0"/>
            <a:t>Final Prototype Build</a:t>
          </a:r>
          <a:endParaRPr lang="en-US" dirty="0"/>
        </a:p>
      </dgm:t>
    </dgm:pt>
    <dgm:pt modelId="{B94B2C15-BC3A-634D-A92B-0B5C699D2897}" type="parTrans" cxnId="{F89DBB1E-AB4A-EB4C-B552-13BF6475CCCE}">
      <dgm:prSet/>
      <dgm:spPr/>
      <dgm:t>
        <a:bodyPr/>
        <a:lstStyle/>
        <a:p>
          <a:endParaRPr lang="en-US"/>
        </a:p>
      </dgm:t>
    </dgm:pt>
    <dgm:pt modelId="{612C9760-54C3-E544-B2DA-C5F3AD5620B9}" type="sibTrans" cxnId="{F89DBB1E-AB4A-EB4C-B552-13BF6475CCCE}">
      <dgm:prSet/>
      <dgm:spPr/>
      <dgm:t>
        <a:bodyPr/>
        <a:lstStyle/>
        <a:p>
          <a:endParaRPr lang="en-US"/>
        </a:p>
      </dgm:t>
    </dgm:pt>
    <dgm:pt modelId="{C4D669BC-C0C8-214F-81DE-266928B4403E}">
      <dgm:prSet phldrT="[Text]"/>
      <dgm:spPr/>
      <dgm:t>
        <a:bodyPr/>
        <a:lstStyle/>
        <a:p>
          <a:r>
            <a:rPr lang="en-US" dirty="0" smtClean="0"/>
            <a:t>Validation Testing and Demo Preparation</a:t>
          </a:r>
          <a:endParaRPr lang="en-US" dirty="0"/>
        </a:p>
      </dgm:t>
    </dgm:pt>
    <dgm:pt modelId="{8793760C-699E-294C-95B4-3D4EABC4351D}" type="parTrans" cxnId="{D873E151-9028-0243-8A49-BA7A0FDE244F}">
      <dgm:prSet/>
      <dgm:spPr/>
      <dgm:t>
        <a:bodyPr/>
        <a:lstStyle/>
        <a:p>
          <a:endParaRPr lang="en-US"/>
        </a:p>
      </dgm:t>
    </dgm:pt>
    <dgm:pt modelId="{B1479D54-CD5B-BA4C-92CD-6FFBA6A6A99E}" type="sibTrans" cxnId="{D873E151-9028-0243-8A49-BA7A0FDE244F}">
      <dgm:prSet/>
      <dgm:spPr/>
      <dgm:t>
        <a:bodyPr/>
        <a:lstStyle/>
        <a:p>
          <a:endParaRPr lang="en-US"/>
        </a:p>
      </dgm:t>
    </dgm:pt>
    <dgm:pt modelId="{18D64DA1-E6E5-3048-A830-97587CEFE0FD}" type="pres">
      <dgm:prSet presAssocID="{C30E2943-17A8-D947-9F85-72EC492878F4}" presName="Name0" presStyleCnt="0">
        <dgm:presLayoutVars>
          <dgm:dir/>
          <dgm:resizeHandles val="exact"/>
        </dgm:presLayoutVars>
      </dgm:prSet>
      <dgm:spPr/>
    </dgm:pt>
    <dgm:pt modelId="{E397F008-2250-1649-A21E-ECF7D99F54F2}" type="pres">
      <dgm:prSet presAssocID="{C30E2943-17A8-D947-9F85-72EC492878F4}" presName="arrow" presStyleLbl="bgShp" presStyleIdx="0" presStyleCnt="1"/>
      <dgm:spPr/>
    </dgm:pt>
    <dgm:pt modelId="{26100B35-6A10-6E4C-8A07-31855D461EDD}" type="pres">
      <dgm:prSet presAssocID="{C30E2943-17A8-D947-9F85-72EC492878F4}" presName="points" presStyleCnt="0"/>
      <dgm:spPr/>
    </dgm:pt>
    <dgm:pt modelId="{F24FD71A-2576-5846-B08A-5D245F3A5003}" type="pres">
      <dgm:prSet presAssocID="{20A50A5D-DEE4-CA49-83EC-F0F08304DDEF}" presName="compositeA" presStyleCnt="0"/>
      <dgm:spPr/>
    </dgm:pt>
    <dgm:pt modelId="{F1F1484F-388F-AB4B-AD8C-CD049C432513}" type="pres">
      <dgm:prSet presAssocID="{20A50A5D-DEE4-CA49-83EC-F0F08304DDEF}" presName="textA" presStyleLbl="revTx" presStyleIdx="0" presStyleCnt="3">
        <dgm:presLayoutVars>
          <dgm:bulletEnabled val="1"/>
        </dgm:presLayoutVars>
      </dgm:prSet>
      <dgm:spPr/>
      <dgm:t>
        <a:bodyPr/>
        <a:lstStyle/>
        <a:p>
          <a:endParaRPr lang="en-US"/>
        </a:p>
      </dgm:t>
    </dgm:pt>
    <dgm:pt modelId="{972CFC35-0EB7-0C4A-BF61-AFFED464917C}" type="pres">
      <dgm:prSet presAssocID="{20A50A5D-DEE4-CA49-83EC-F0F08304DDEF}" presName="circleA" presStyleLbl="node1" presStyleIdx="0" presStyleCnt="3"/>
      <dgm:spPr/>
    </dgm:pt>
    <dgm:pt modelId="{3F8DCEAD-1A7D-2040-A03E-AA7D67E61459}" type="pres">
      <dgm:prSet presAssocID="{20A50A5D-DEE4-CA49-83EC-F0F08304DDEF}" presName="spaceA" presStyleCnt="0"/>
      <dgm:spPr/>
    </dgm:pt>
    <dgm:pt modelId="{3E57A546-22B1-154A-BA85-4F5084A60FF4}" type="pres">
      <dgm:prSet presAssocID="{934478D8-1213-A147-9F19-A8FFF2271EE1}" presName="space" presStyleCnt="0"/>
      <dgm:spPr/>
    </dgm:pt>
    <dgm:pt modelId="{26E4F9C0-FFC2-494F-B1A2-1381E1D72349}" type="pres">
      <dgm:prSet presAssocID="{C118048C-5B3A-9D48-89E5-CAC456AB4BC9}" presName="compositeB" presStyleCnt="0"/>
      <dgm:spPr/>
    </dgm:pt>
    <dgm:pt modelId="{8E751A61-B5BB-364A-B004-73AB9778603D}" type="pres">
      <dgm:prSet presAssocID="{C118048C-5B3A-9D48-89E5-CAC456AB4BC9}" presName="textB" presStyleLbl="revTx" presStyleIdx="1" presStyleCnt="3">
        <dgm:presLayoutVars>
          <dgm:bulletEnabled val="1"/>
        </dgm:presLayoutVars>
      </dgm:prSet>
      <dgm:spPr/>
      <dgm:t>
        <a:bodyPr/>
        <a:lstStyle/>
        <a:p>
          <a:endParaRPr lang="en-US"/>
        </a:p>
      </dgm:t>
    </dgm:pt>
    <dgm:pt modelId="{62AA9B3A-C63F-DB48-BAC3-65C3D19BD16C}" type="pres">
      <dgm:prSet presAssocID="{C118048C-5B3A-9D48-89E5-CAC456AB4BC9}" presName="circleB" presStyleLbl="node1" presStyleIdx="1" presStyleCnt="3"/>
      <dgm:spPr/>
    </dgm:pt>
    <dgm:pt modelId="{2109CCEB-AF98-4042-B885-D6DA388E98BF}" type="pres">
      <dgm:prSet presAssocID="{C118048C-5B3A-9D48-89E5-CAC456AB4BC9}" presName="spaceB" presStyleCnt="0"/>
      <dgm:spPr/>
    </dgm:pt>
    <dgm:pt modelId="{322AA451-F534-0E42-BF41-69977FB2BBD7}" type="pres">
      <dgm:prSet presAssocID="{612C9760-54C3-E544-B2DA-C5F3AD5620B9}" presName="space" presStyleCnt="0"/>
      <dgm:spPr/>
    </dgm:pt>
    <dgm:pt modelId="{55F8917F-DEB5-F64E-AAD3-EEEF59515F6D}" type="pres">
      <dgm:prSet presAssocID="{C4D669BC-C0C8-214F-81DE-266928B4403E}" presName="compositeA" presStyleCnt="0"/>
      <dgm:spPr/>
    </dgm:pt>
    <dgm:pt modelId="{27216CCE-7996-1F49-816F-311EC17BE2BA}" type="pres">
      <dgm:prSet presAssocID="{C4D669BC-C0C8-214F-81DE-266928B4403E}" presName="textA" presStyleLbl="revTx" presStyleIdx="2" presStyleCnt="3">
        <dgm:presLayoutVars>
          <dgm:bulletEnabled val="1"/>
        </dgm:presLayoutVars>
      </dgm:prSet>
      <dgm:spPr/>
      <dgm:t>
        <a:bodyPr/>
        <a:lstStyle/>
        <a:p>
          <a:endParaRPr lang="en-US"/>
        </a:p>
      </dgm:t>
    </dgm:pt>
    <dgm:pt modelId="{C32F6690-7FFB-8440-A31F-31927AAB9749}" type="pres">
      <dgm:prSet presAssocID="{C4D669BC-C0C8-214F-81DE-266928B4403E}" presName="circleA" presStyleLbl="node1" presStyleIdx="2" presStyleCnt="3"/>
      <dgm:spPr/>
    </dgm:pt>
    <dgm:pt modelId="{80D23BAD-750E-1743-AC19-4EDE9A4BBBD7}" type="pres">
      <dgm:prSet presAssocID="{C4D669BC-C0C8-214F-81DE-266928B4403E}" presName="spaceA" presStyleCnt="0"/>
      <dgm:spPr/>
    </dgm:pt>
  </dgm:ptLst>
  <dgm:cxnLst>
    <dgm:cxn modelId="{596E19F2-47BD-F142-BF74-4C1FD2C7AC10}" type="presOf" srcId="{C30E2943-17A8-D947-9F85-72EC492878F4}" destId="{18D64DA1-E6E5-3048-A830-97587CEFE0FD}" srcOrd="0" destOrd="0" presId="urn:microsoft.com/office/officeart/2005/8/layout/hProcess11"/>
    <dgm:cxn modelId="{86E00268-D348-B04F-95EF-320E849A8DDB}" type="presOf" srcId="{C4D669BC-C0C8-214F-81DE-266928B4403E}" destId="{27216CCE-7996-1F49-816F-311EC17BE2BA}" srcOrd="0" destOrd="0" presId="urn:microsoft.com/office/officeart/2005/8/layout/hProcess11"/>
    <dgm:cxn modelId="{F89DBB1E-AB4A-EB4C-B552-13BF6475CCCE}" srcId="{C30E2943-17A8-D947-9F85-72EC492878F4}" destId="{C118048C-5B3A-9D48-89E5-CAC456AB4BC9}" srcOrd="1" destOrd="0" parTransId="{B94B2C15-BC3A-634D-A92B-0B5C699D2897}" sibTransId="{612C9760-54C3-E544-B2DA-C5F3AD5620B9}"/>
    <dgm:cxn modelId="{A9F65380-1267-1147-83D9-DF3C5555B9CA}" srcId="{C30E2943-17A8-D947-9F85-72EC492878F4}" destId="{20A50A5D-DEE4-CA49-83EC-F0F08304DDEF}" srcOrd="0" destOrd="0" parTransId="{3E301933-680D-5248-B625-EFDFA6880BC1}" sibTransId="{934478D8-1213-A147-9F19-A8FFF2271EE1}"/>
    <dgm:cxn modelId="{2096FD93-B34F-0142-AF5B-E06DFA79A130}" type="presOf" srcId="{20A50A5D-DEE4-CA49-83EC-F0F08304DDEF}" destId="{F1F1484F-388F-AB4B-AD8C-CD049C432513}" srcOrd="0" destOrd="0" presId="urn:microsoft.com/office/officeart/2005/8/layout/hProcess11"/>
    <dgm:cxn modelId="{3DE03DDD-D6FB-2A45-BD48-32E029D23E65}" type="presOf" srcId="{C118048C-5B3A-9D48-89E5-CAC456AB4BC9}" destId="{8E751A61-B5BB-364A-B004-73AB9778603D}" srcOrd="0" destOrd="0" presId="urn:microsoft.com/office/officeart/2005/8/layout/hProcess11"/>
    <dgm:cxn modelId="{D873E151-9028-0243-8A49-BA7A0FDE244F}" srcId="{C30E2943-17A8-D947-9F85-72EC492878F4}" destId="{C4D669BC-C0C8-214F-81DE-266928B4403E}" srcOrd="2" destOrd="0" parTransId="{8793760C-699E-294C-95B4-3D4EABC4351D}" sibTransId="{B1479D54-CD5B-BA4C-92CD-6FFBA6A6A99E}"/>
    <dgm:cxn modelId="{A07AFDE1-82A0-BC4A-BD53-AB68F71DACDB}" type="presParOf" srcId="{18D64DA1-E6E5-3048-A830-97587CEFE0FD}" destId="{E397F008-2250-1649-A21E-ECF7D99F54F2}" srcOrd="0" destOrd="0" presId="urn:microsoft.com/office/officeart/2005/8/layout/hProcess11"/>
    <dgm:cxn modelId="{62CD99DB-B86A-0344-8650-746D0952164B}" type="presParOf" srcId="{18D64DA1-E6E5-3048-A830-97587CEFE0FD}" destId="{26100B35-6A10-6E4C-8A07-31855D461EDD}" srcOrd="1" destOrd="0" presId="urn:microsoft.com/office/officeart/2005/8/layout/hProcess11"/>
    <dgm:cxn modelId="{AA86FAA6-2091-5643-9AED-111252002379}" type="presParOf" srcId="{26100B35-6A10-6E4C-8A07-31855D461EDD}" destId="{F24FD71A-2576-5846-B08A-5D245F3A5003}" srcOrd="0" destOrd="0" presId="urn:microsoft.com/office/officeart/2005/8/layout/hProcess11"/>
    <dgm:cxn modelId="{761E90CC-13D4-6B49-845A-FC70A0348C2B}" type="presParOf" srcId="{F24FD71A-2576-5846-B08A-5D245F3A5003}" destId="{F1F1484F-388F-AB4B-AD8C-CD049C432513}" srcOrd="0" destOrd="0" presId="urn:microsoft.com/office/officeart/2005/8/layout/hProcess11"/>
    <dgm:cxn modelId="{24E768AF-AFB3-C141-9E4C-05F8FDCF1C2F}" type="presParOf" srcId="{F24FD71A-2576-5846-B08A-5D245F3A5003}" destId="{972CFC35-0EB7-0C4A-BF61-AFFED464917C}" srcOrd="1" destOrd="0" presId="urn:microsoft.com/office/officeart/2005/8/layout/hProcess11"/>
    <dgm:cxn modelId="{3FF5E39D-D950-6141-A0E0-FCF3A427C8F9}" type="presParOf" srcId="{F24FD71A-2576-5846-B08A-5D245F3A5003}" destId="{3F8DCEAD-1A7D-2040-A03E-AA7D67E61459}" srcOrd="2" destOrd="0" presId="urn:microsoft.com/office/officeart/2005/8/layout/hProcess11"/>
    <dgm:cxn modelId="{366E33DF-5818-134D-9570-B17AAD33A425}" type="presParOf" srcId="{26100B35-6A10-6E4C-8A07-31855D461EDD}" destId="{3E57A546-22B1-154A-BA85-4F5084A60FF4}" srcOrd="1" destOrd="0" presId="urn:microsoft.com/office/officeart/2005/8/layout/hProcess11"/>
    <dgm:cxn modelId="{AA0FCBE4-C5F4-DC45-967D-07C2EEECE5FA}" type="presParOf" srcId="{26100B35-6A10-6E4C-8A07-31855D461EDD}" destId="{26E4F9C0-FFC2-494F-B1A2-1381E1D72349}" srcOrd="2" destOrd="0" presId="urn:microsoft.com/office/officeart/2005/8/layout/hProcess11"/>
    <dgm:cxn modelId="{0EA5D6A4-F8F1-AE4D-A7AE-CEB52A78E79C}" type="presParOf" srcId="{26E4F9C0-FFC2-494F-B1A2-1381E1D72349}" destId="{8E751A61-B5BB-364A-B004-73AB9778603D}" srcOrd="0" destOrd="0" presId="urn:microsoft.com/office/officeart/2005/8/layout/hProcess11"/>
    <dgm:cxn modelId="{A40693A0-A418-0245-9FAE-788819B95C37}" type="presParOf" srcId="{26E4F9C0-FFC2-494F-B1A2-1381E1D72349}" destId="{62AA9B3A-C63F-DB48-BAC3-65C3D19BD16C}" srcOrd="1" destOrd="0" presId="urn:microsoft.com/office/officeart/2005/8/layout/hProcess11"/>
    <dgm:cxn modelId="{5216BB69-412B-A24C-A2F9-1D769D89BAF5}" type="presParOf" srcId="{26E4F9C0-FFC2-494F-B1A2-1381E1D72349}" destId="{2109CCEB-AF98-4042-B885-D6DA388E98BF}" srcOrd="2" destOrd="0" presId="urn:microsoft.com/office/officeart/2005/8/layout/hProcess11"/>
    <dgm:cxn modelId="{658DB613-23F5-9242-8BBC-AF4C988F5D80}" type="presParOf" srcId="{26100B35-6A10-6E4C-8A07-31855D461EDD}" destId="{322AA451-F534-0E42-BF41-69977FB2BBD7}" srcOrd="3" destOrd="0" presId="urn:microsoft.com/office/officeart/2005/8/layout/hProcess11"/>
    <dgm:cxn modelId="{90425F82-2A22-6E4E-9674-F9F6C43CA7F7}" type="presParOf" srcId="{26100B35-6A10-6E4C-8A07-31855D461EDD}" destId="{55F8917F-DEB5-F64E-AAD3-EEEF59515F6D}" srcOrd="4" destOrd="0" presId="urn:microsoft.com/office/officeart/2005/8/layout/hProcess11"/>
    <dgm:cxn modelId="{5338C828-76D8-6E4F-84E4-6C5F5A899586}" type="presParOf" srcId="{55F8917F-DEB5-F64E-AAD3-EEEF59515F6D}" destId="{27216CCE-7996-1F49-816F-311EC17BE2BA}" srcOrd="0" destOrd="0" presId="urn:microsoft.com/office/officeart/2005/8/layout/hProcess11"/>
    <dgm:cxn modelId="{9DB8E4FA-2203-C548-A6B6-914392603D8D}" type="presParOf" srcId="{55F8917F-DEB5-F64E-AAD3-EEEF59515F6D}" destId="{C32F6690-7FFB-8440-A31F-31927AAB9749}" srcOrd="1" destOrd="0" presId="urn:microsoft.com/office/officeart/2005/8/layout/hProcess11"/>
    <dgm:cxn modelId="{4FD6A72E-D5F2-CB48-B70D-D9FBE42D6304}" type="presParOf" srcId="{55F8917F-DEB5-F64E-AAD3-EEEF59515F6D}" destId="{80D23BAD-750E-1743-AC19-4EDE9A4BBBD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83EABC-CFD9-624B-A9D2-B84C21028AF6}" type="doc">
      <dgm:prSet loTypeId="urn:microsoft.com/office/officeart/2005/8/layout/matrix3" loCatId="" qsTypeId="urn:microsoft.com/office/officeart/2005/8/quickstyle/simple1" qsCatId="simple" csTypeId="urn:microsoft.com/office/officeart/2005/8/colors/accent1_2" csCatId="accent1" phldr="1"/>
      <dgm:spPr/>
      <dgm:t>
        <a:bodyPr/>
        <a:lstStyle/>
        <a:p>
          <a:endParaRPr lang="en-US"/>
        </a:p>
      </dgm:t>
    </dgm:pt>
    <dgm:pt modelId="{FF8ECB7C-2637-2C40-B56E-6EACD5EC78F4}">
      <dgm:prSet phldrT="[Text]"/>
      <dgm:spPr/>
      <dgm:t>
        <a:bodyPr/>
        <a:lstStyle/>
        <a:p>
          <a:r>
            <a:rPr lang="en-US" dirty="0" smtClean="0"/>
            <a:t>Safety</a:t>
          </a:r>
          <a:endParaRPr lang="en-US" dirty="0"/>
        </a:p>
      </dgm:t>
    </dgm:pt>
    <dgm:pt modelId="{3B242E7B-4C26-944A-A30D-8419DA258590}" type="parTrans" cxnId="{05DF50A7-574C-AD49-84F9-97BBD55C402A}">
      <dgm:prSet/>
      <dgm:spPr/>
      <dgm:t>
        <a:bodyPr/>
        <a:lstStyle/>
        <a:p>
          <a:endParaRPr lang="en-US"/>
        </a:p>
      </dgm:t>
    </dgm:pt>
    <dgm:pt modelId="{15F75D8B-2A5F-134C-97D0-ADCB15E94AFA}" type="sibTrans" cxnId="{05DF50A7-574C-AD49-84F9-97BBD55C402A}">
      <dgm:prSet/>
      <dgm:spPr/>
      <dgm:t>
        <a:bodyPr/>
        <a:lstStyle/>
        <a:p>
          <a:endParaRPr lang="en-US"/>
        </a:p>
      </dgm:t>
    </dgm:pt>
    <dgm:pt modelId="{07B2CAF8-9250-6142-8B70-416B5239362D}">
      <dgm:prSet phldrT="[Text]"/>
      <dgm:spPr/>
      <dgm:t>
        <a:bodyPr/>
        <a:lstStyle/>
        <a:p>
          <a:r>
            <a:rPr lang="en-US" dirty="0" smtClean="0"/>
            <a:t>Durability</a:t>
          </a:r>
          <a:endParaRPr lang="en-US" dirty="0"/>
        </a:p>
      </dgm:t>
    </dgm:pt>
    <dgm:pt modelId="{71300DDD-302E-734A-8CAD-324ED72D49C3}" type="parTrans" cxnId="{36CBB615-8F92-1F45-93BD-DB2F20AB89B1}">
      <dgm:prSet/>
      <dgm:spPr/>
      <dgm:t>
        <a:bodyPr/>
        <a:lstStyle/>
        <a:p>
          <a:endParaRPr lang="en-US"/>
        </a:p>
      </dgm:t>
    </dgm:pt>
    <dgm:pt modelId="{D9E9F4F4-5EED-ED47-AFD6-BE1381E8B491}" type="sibTrans" cxnId="{36CBB615-8F92-1F45-93BD-DB2F20AB89B1}">
      <dgm:prSet/>
      <dgm:spPr/>
      <dgm:t>
        <a:bodyPr/>
        <a:lstStyle/>
        <a:p>
          <a:endParaRPr lang="en-US"/>
        </a:p>
      </dgm:t>
    </dgm:pt>
    <dgm:pt modelId="{68C7E70A-AD8F-044F-984C-B788D6FE04EE}">
      <dgm:prSet phldrT="[Text]"/>
      <dgm:spPr/>
      <dgm:t>
        <a:bodyPr/>
        <a:lstStyle/>
        <a:p>
          <a:r>
            <a:rPr lang="en-US" dirty="0" smtClean="0"/>
            <a:t>Adjustability</a:t>
          </a:r>
          <a:endParaRPr lang="en-US" dirty="0"/>
        </a:p>
      </dgm:t>
    </dgm:pt>
    <dgm:pt modelId="{C1D798C2-21E5-F840-972E-15FE306E5B55}" type="parTrans" cxnId="{2DA97D8F-9E24-3A49-935A-704B367BC356}">
      <dgm:prSet/>
      <dgm:spPr/>
      <dgm:t>
        <a:bodyPr/>
        <a:lstStyle/>
        <a:p>
          <a:endParaRPr lang="en-US"/>
        </a:p>
      </dgm:t>
    </dgm:pt>
    <dgm:pt modelId="{8B820BFB-6206-8146-BD9D-C06FA314F052}" type="sibTrans" cxnId="{2DA97D8F-9E24-3A49-935A-704B367BC356}">
      <dgm:prSet/>
      <dgm:spPr/>
      <dgm:t>
        <a:bodyPr/>
        <a:lstStyle/>
        <a:p>
          <a:endParaRPr lang="en-US"/>
        </a:p>
      </dgm:t>
    </dgm:pt>
    <dgm:pt modelId="{0CA555BB-D3D0-BE4F-B325-FDC4D5C8585C}">
      <dgm:prSet phldrT="[Text]"/>
      <dgm:spPr/>
      <dgm:t>
        <a:bodyPr/>
        <a:lstStyle/>
        <a:p>
          <a:r>
            <a:rPr lang="en-US" dirty="0" smtClean="0"/>
            <a:t>Spring Support</a:t>
          </a:r>
          <a:endParaRPr lang="en-US" dirty="0"/>
        </a:p>
      </dgm:t>
    </dgm:pt>
    <dgm:pt modelId="{93B300C9-3B3B-5445-8C98-ADC8776CBA30}" type="parTrans" cxnId="{B577F0C9-04C7-8045-BDF0-27B80BC9C3D8}">
      <dgm:prSet/>
      <dgm:spPr/>
      <dgm:t>
        <a:bodyPr/>
        <a:lstStyle/>
        <a:p>
          <a:endParaRPr lang="en-US"/>
        </a:p>
      </dgm:t>
    </dgm:pt>
    <dgm:pt modelId="{F9203F01-A73C-5B45-B924-E14C81505F07}" type="sibTrans" cxnId="{B577F0C9-04C7-8045-BDF0-27B80BC9C3D8}">
      <dgm:prSet/>
      <dgm:spPr/>
      <dgm:t>
        <a:bodyPr/>
        <a:lstStyle/>
        <a:p>
          <a:endParaRPr lang="en-US"/>
        </a:p>
      </dgm:t>
    </dgm:pt>
    <dgm:pt modelId="{AD650F4A-BA72-BF43-A6DF-261A52CBE059}" type="pres">
      <dgm:prSet presAssocID="{A783EABC-CFD9-624B-A9D2-B84C21028AF6}" presName="matrix" presStyleCnt="0">
        <dgm:presLayoutVars>
          <dgm:chMax val="1"/>
          <dgm:dir/>
          <dgm:resizeHandles val="exact"/>
        </dgm:presLayoutVars>
      </dgm:prSet>
      <dgm:spPr/>
      <dgm:t>
        <a:bodyPr/>
        <a:lstStyle/>
        <a:p>
          <a:endParaRPr lang="en-US"/>
        </a:p>
      </dgm:t>
    </dgm:pt>
    <dgm:pt modelId="{37F72948-5A3B-8543-AF3A-D6437F481CB1}" type="pres">
      <dgm:prSet presAssocID="{A783EABC-CFD9-624B-A9D2-B84C21028AF6}" presName="diamond" presStyleLbl="bgShp" presStyleIdx="0" presStyleCnt="1"/>
      <dgm:spPr/>
    </dgm:pt>
    <dgm:pt modelId="{75D1CAB9-63C0-4C4B-80BA-52D331C3D281}" type="pres">
      <dgm:prSet presAssocID="{A783EABC-CFD9-624B-A9D2-B84C21028AF6}" presName="quad1" presStyleLbl="node1" presStyleIdx="0" presStyleCnt="4">
        <dgm:presLayoutVars>
          <dgm:chMax val="0"/>
          <dgm:chPref val="0"/>
          <dgm:bulletEnabled val="1"/>
        </dgm:presLayoutVars>
      </dgm:prSet>
      <dgm:spPr/>
      <dgm:t>
        <a:bodyPr/>
        <a:lstStyle/>
        <a:p>
          <a:endParaRPr lang="en-US"/>
        </a:p>
      </dgm:t>
    </dgm:pt>
    <dgm:pt modelId="{7D60EF9A-11CE-F34E-8444-38FDF5EC07C2}" type="pres">
      <dgm:prSet presAssocID="{A783EABC-CFD9-624B-A9D2-B84C21028AF6}" presName="quad2" presStyleLbl="node1" presStyleIdx="1" presStyleCnt="4">
        <dgm:presLayoutVars>
          <dgm:chMax val="0"/>
          <dgm:chPref val="0"/>
          <dgm:bulletEnabled val="1"/>
        </dgm:presLayoutVars>
      </dgm:prSet>
      <dgm:spPr/>
      <dgm:t>
        <a:bodyPr/>
        <a:lstStyle/>
        <a:p>
          <a:endParaRPr lang="en-US"/>
        </a:p>
      </dgm:t>
    </dgm:pt>
    <dgm:pt modelId="{0ABB0862-A5AF-1A41-B232-11455A12647E}" type="pres">
      <dgm:prSet presAssocID="{A783EABC-CFD9-624B-A9D2-B84C21028AF6}" presName="quad3" presStyleLbl="node1" presStyleIdx="2" presStyleCnt="4">
        <dgm:presLayoutVars>
          <dgm:chMax val="0"/>
          <dgm:chPref val="0"/>
          <dgm:bulletEnabled val="1"/>
        </dgm:presLayoutVars>
      </dgm:prSet>
      <dgm:spPr/>
      <dgm:t>
        <a:bodyPr/>
        <a:lstStyle/>
        <a:p>
          <a:endParaRPr lang="en-US"/>
        </a:p>
      </dgm:t>
    </dgm:pt>
    <dgm:pt modelId="{D8B97145-AA48-DB4A-8A2C-5A003E19CA1A}" type="pres">
      <dgm:prSet presAssocID="{A783EABC-CFD9-624B-A9D2-B84C21028AF6}" presName="quad4" presStyleLbl="node1" presStyleIdx="3" presStyleCnt="4">
        <dgm:presLayoutVars>
          <dgm:chMax val="0"/>
          <dgm:chPref val="0"/>
          <dgm:bulletEnabled val="1"/>
        </dgm:presLayoutVars>
      </dgm:prSet>
      <dgm:spPr/>
      <dgm:t>
        <a:bodyPr/>
        <a:lstStyle/>
        <a:p>
          <a:endParaRPr lang="en-US"/>
        </a:p>
      </dgm:t>
    </dgm:pt>
  </dgm:ptLst>
  <dgm:cxnLst>
    <dgm:cxn modelId="{F5AA81F5-C54F-414F-89C9-4E1B65E754F3}" type="presOf" srcId="{68C7E70A-AD8F-044F-984C-B788D6FE04EE}" destId="{0ABB0862-A5AF-1A41-B232-11455A12647E}" srcOrd="0" destOrd="0" presId="urn:microsoft.com/office/officeart/2005/8/layout/matrix3"/>
    <dgm:cxn modelId="{F9A0A2EF-EE1D-E647-9611-5C5E4824995F}" type="presOf" srcId="{0CA555BB-D3D0-BE4F-B325-FDC4D5C8585C}" destId="{D8B97145-AA48-DB4A-8A2C-5A003E19CA1A}" srcOrd="0" destOrd="0" presId="urn:microsoft.com/office/officeart/2005/8/layout/matrix3"/>
    <dgm:cxn modelId="{05DF50A7-574C-AD49-84F9-97BBD55C402A}" srcId="{A783EABC-CFD9-624B-A9D2-B84C21028AF6}" destId="{FF8ECB7C-2637-2C40-B56E-6EACD5EC78F4}" srcOrd="0" destOrd="0" parTransId="{3B242E7B-4C26-944A-A30D-8419DA258590}" sibTransId="{15F75D8B-2A5F-134C-97D0-ADCB15E94AFA}"/>
    <dgm:cxn modelId="{B577F0C9-04C7-8045-BDF0-27B80BC9C3D8}" srcId="{A783EABC-CFD9-624B-A9D2-B84C21028AF6}" destId="{0CA555BB-D3D0-BE4F-B325-FDC4D5C8585C}" srcOrd="3" destOrd="0" parTransId="{93B300C9-3B3B-5445-8C98-ADC8776CBA30}" sibTransId="{F9203F01-A73C-5B45-B924-E14C81505F07}"/>
    <dgm:cxn modelId="{67E5D801-9C6E-4A4C-B191-2AC31AC3B848}" type="presOf" srcId="{07B2CAF8-9250-6142-8B70-416B5239362D}" destId="{7D60EF9A-11CE-F34E-8444-38FDF5EC07C2}" srcOrd="0" destOrd="0" presId="urn:microsoft.com/office/officeart/2005/8/layout/matrix3"/>
    <dgm:cxn modelId="{36CBB615-8F92-1F45-93BD-DB2F20AB89B1}" srcId="{A783EABC-CFD9-624B-A9D2-B84C21028AF6}" destId="{07B2CAF8-9250-6142-8B70-416B5239362D}" srcOrd="1" destOrd="0" parTransId="{71300DDD-302E-734A-8CAD-324ED72D49C3}" sibTransId="{D9E9F4F4-5EED-ED47-AFD6-BE1381E8B491}"/>
    <dgm:cxn modelId="{E6D66E58-4F4A-9643-9BF1-33A14C91F4FF}" type="presOf" srcId="{FF8ECB7C-2637-2C40-B56E-6EACD5EC78F4}" destId="{75D1CAB9-63C0-4C4B-80BA-52D331C3D281}" srcOrd="0" destOrd="0" presId="urn:microsoft.com/office/officeart/2005/8/layout/matrix3"/>
    <dgm:cxn modelId="{2DA97D8F-9E24-3A49-935A-704B367BC356}" srcId="{A783EABC-CFD9-624B-A9D2-B84C21028AF6}" destId="{68C7E70A-AD8F-044F-984C-B788D6FE04EE}" srcOrd="2" destOrd="0" parTransId="{C1D798C2-21E5-F840-972E-15FE306E5B55}" sibTransId="{8B820BFB-6206-8146-BD9D-C06FA314F052}"/>
    <dgm:cxn modelId="{F1135A0A-5339-B648-8AC7-110A5785B9A3}" type="presOf" srcId="{A783EABC-CFD9-624B-A9D2-B84C21028AF6}" destId="{AD650F4A-BA72-BF43-A6DF-261A52CBE059}" srcOrd="0" destOrd="0" presId="urn:microsoft.com/office/officeart/2005/8/layout/matrix3"/>
    <dgm:cxn modelId="{B8B756EA-A077-0C43-8D7E-5ACB9D1F72FE}" type="presParOf" srcId="{AD650F4A-BA72-BF43-A6DF-261A52CBE059}" destId="{37F72948-5A3B-8543-AF3A-D6437F481CB1}" srcOrd="0" destOrd="0" presId="urn:microsoft.com/office/officeart/2005/8/layout/matrix3"/>
    <dgm:cxn modelId="{AB0D854C-EB2D-9947-9ED4-6214AEF3C847}" type="presParOf" srcId="{AD650F4A-BA72-BF43-A6DF-261A52CBE059}" destId="{75D1CAB9-63C0-4C4B-80BA-52D331C3D281}" srcOrd="1" destOrd="0" presId="urn:microsoft.com/office/officeart/2005/8/layout/matrix3"/>
    <dgm:cxn modelId="{09184D94-2740-B54F-BB5B-3B9AE78B8292}" type="presParOf" srcId="{AD650F4A-BA72-BF43-A6DF-261A52CBE059}" destId="{7D60EF9A-11CE-F34E-8444-38FDF5EC07C2}" srcOrd="2" destOrd="0" presId="urn:microsoft.com/office/officeart/2005/8/layout/matrix3"/>
    <dgm:cxn modelId="{ABE028E3-AA4B-F644-B717-1C4EBC886E41}" type="presParOf" srcId="{AD650F4A-BA72-BF43-A6DF-261A52CBE059}" destId="{0ABB0862-A5AF-1A41-B232-11455A12647E}" srcOrd="3" destOrd="0" presId="urn:microsoft.com/office/officeart/2005/8/layout/matrix3"/>
    <dgm:cxn modelId="{C63E3B9C-6A21-B94A-96A1-56DB5F3FD330}" type="presParOf" srcId="{AD650F4A-BA72-BF43-A6DF-261A52CBE059}" destId="{D8B97145-AA48-DB4A-8A2C-5A003E19CA1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CCC44F-1268-B240-92BE-A005927C5013}" type="doc">
      <dgm:prSet loTypeId="urn:microsoft.com/office/officeart/2005/8/layout/StepDownProcess" loCatId="" qsTypeId="urn:microsoft.com/office/officeart/2005/8/quickstyle/simple1" qsCatId="simple" csTypeId="urn:microsoft.com/office/officeart/2005/8/colors/accent2_2" csCatId="accent2" phldr="1"/>
      <dgm:spPr/>
      <dgm:t>
        <a:bodyPr/>
        <a:lstStyle/>
        <a:p>
          <a:endParaRPr lang="en-US"/>
        </a:p>
      </dgm:t>
    </dgm:pt>
    <dgm:pt modelId="{2862F54B-EA84-CA4A-B4BA-E61B0696A747}">
      <dgm:prSet phldrT="[Text]"/>
      <dgm:spPr/>
      <dgm:t>
        <a:bodyPr/>
        <a:lstStyle/>
        <a:p>
          <a:r>
            <a:rPr lang="en-US" dirty="0" smtClean="0"/>
            <a:t>Pre-Build</a:t>
          </a:r>
          <a:endParaRPr lang="en-US" dirty="0"/>
        </a:p>
      </dgm:t>
    </dgm:pt>
    <dgm:pt modelId="{34F74662-6CB7-5E4A-93FC-70E037FBBB12}" type="parTrans" cxnId="{677CB6AE-9E01-8F42-BDA5-D15BA48E7799}">
      <dgm:prSet/>
      <dgm:spPr/>
      <dgm:t>
        <a:bodyPr/>
        <a:lstStyle/>
        <a:p>
          <a:endParaRPr lang="en-US"/>
        </a:p>
      </dgm:t>
    </dgm:pt>
    <dgm:pt modelId="{71422ADC-5D2D-894E-97DE-033DB49219EB}" type="sibTrans" cxnId="{677CB6AE-9E01-8F42-BDA5-D15BA48E7799}">
      <dgm:prSet/>
      <dgm:spPr/>
      <dgm:t>
        <a:bodyPr/>
        <a:lstStyle/>
        <a:p>
          <a:endParaRPr lang="en-US"/>
        </a:p>
      </dgm:t>
    </dgm:pt>
    <dgm:pt modelId="{C0930D0E-71E3-0348-862C-A3EE1D49488A}">
      <dgm:prSet phldrT="[Text]" custT="1"/>
      <dgm:spPr/>
      <dgm:t>
        <a:bodyPr/>
        <a:lstStyle/>
        <a:p>
          <a:r>
            <a:rPr lang="en-US" sz="1600" dirty="0" smtClean="0"/>
            <a:t>Safety</a:t>
          </a:r>
          <a:endParaRPr lang="en-US" sz="1600" dirty="0"/>
        </a:p>
      </dgm:t>
    </dgm:pt>
    <dgm:pt modelId="{F756D85B-7A4C-884A-A89D-95056D494BDB}" type="parTrans" cxnId="{FEDBD533-FEA8-6342-93F0-215F70FEFBCE}">
      <dgm:prSet/>
      <dgm:spPr/>
      <dgm:t>
        <a:bodyPr/>
        <a:lstStyle/>
        <a:p>
          <a:endParaRPr lang="en-US"/>
        </a:p>
      </dgm:t>
    </dgm:pt>
    <dgm:pt modelId="{093CF462-8A27-414D-9457-70EC57B1605B}" type="sibTrans" cxnId="{FEDBD533-FEA8-6342-93F0-215F70FEFBCE}">
      <dgm:prSet/>
      <dgm:spPr/>
      <dgm:t>
        <a:bodyPr/>
        <a:lstStyle/>
        <a:p>
          <a:endParaRPr lang="en-US"/>
        </a:p>
      </dgm:t>
    </dgm:pt>
    <dgm:pt modelId="{F40EE391-CD70-CD42-872B-617BAA21CC1B}">
      <dgm:prSet phldrT="[Text]"/>
      <dgm:spPr/>
      <dgm:t>
        <a:bodyPr/>
        <a:lstStyle/>
        <a:p>
          <a:r>
            <a:rPr lang="en-US" dirty="0" smtClean="0"/>
            <a:t>During the Build</a:t>
          </a:r>
          <a:endParaRPr lang="en-US" dirty="0"/>
        </a:p>
      </dgm:t>
    </dgm:pt>
    <dgm:pt modelId="{D3BBB63F-F3F7-8549-817C-BC8068A1954F}" type="parTrans" cxnId="{01ADEF8A-19DE-1B4B-91F1-1C04FAC77A8D}">
      <dgm:prSet/>
      <dgm:spPr/>
      <dgm:t>
        <a:bodyPr/>
        <a:lstStyle/>
        <a:p>
          <a:endParaRPr lang="en-US"/>
        </a:p>
      </dgm:t>
    </dgm:pt>
    <dgm:pt modelId="{193273B0-45A3-ED42-B2DE-51C370591494}" type="sibTrans" cxnId="{01ADEF8A-19DE-1B4B-91F1-1C04FAC77A8D}">
      <dgm:prSet/>
      <dgm:spPr/>
      <dgm:t>
        <a:bodyPr/>
        <a:lstStyle/>
        <a:p>
          <a:endParaRPr lang="en-US"/>
        </a:p>
      </dgm:t>
    </dgm:pt>
    <dgm:pt modelId="{67AFEA54-241B-E244-875C-BE73ED18CE78}">
      <dgm:prSet phldrT="[Text]" custT="1"/>
      <dgm:spPr/>
      <dgm:t>
        <a:bodyPr/>
        <a:lstStyle/>
        <a:p>
          <a:r>
            <a:rPr lang="en-US" sz="1600" dirty="0" smtClean="0"/>
            <a:t>Size/Age</a:t>
          </a:r>
          <a:endParaRPr lang="en-US" sz="1600" dirty="0"/>
        </a:p>
      </dgm:t>
    </dgm:pt>
    <dgm:pt modelId="{D0522871-72E1-6E42-8A9F-8C5A67FDE7E7}" type="parTrans" cxnId="{69ACA21B-4021-2A4B-BA18-FBBFCFDE90CA}">
      <dgm:prSet/>
      <dgm:spPr/>
      <dgm:t>
        <a:bodyPr/>
        <a:lstStyle/>
        <a:p>
          <a:endParaRPr lang="en-US"/>
        </a:p>
      </dgm:t>
    </dgm:pt>
    <dgm:pt modelId="{65080AE5-45FA-7841-9A41-58AC02E2AC89}" type="sibTrans" cxnId="{69ACA21B-4021-2A4B-BA18-FBBFCFDE90CA}">
      <dgm:prSet/>
      <dgm:spPr/>
      <dgm:t>
        <a:bodyPr/>
        <a:lstStyle/>
        <a:p>
          <a:endParaRPr lang="en-US"/>
        </a:p>
      </dgm:t>
    </dgm:pt>
    <dgm:pt modelId="{82A61B26-1E4D-7F44-BB00-BE4B91DA9545}">
      <dgm:prSet phldrT="[Text]"/>
      <dgm:spPr/>
      <dgm:t>
        <a:bodyPr/>
        <a:lstStyle/>
        <a:p>
          <a:r>
            <a:rPr lang="en-US" dirty="0" smtClean="0"/>
            <a:t>Final Verification</a:t>
          </a:r>
          <a:endParaRPr lang="en-US" dirty="0"/>
        </a:p>
      </dgm:t>
    </dgm:pt>
    <dgm:pt modelId="{C849F3A1-D6A9-3D48-83E2-37B83296144B}" type="parTrans" cxnId="{43827FA7-F42C-BF40-8F35-7E3C1B569273}">
      <dgm:prSet/>
      <dgm:spPr/>
      <dgm:t>
        <a:bodyPr/>
        <a:lstStyle/>
        <a:p>
          <a:endParaRPr lang="en-US"/>
        </a:p>
      </dgm:t>
    </dgm:pt>
    <dgm:pt modelId="{14849BA4-E489-C04A-B1B0-A81DF2AF36BA}" type="sibTrans" cxnId="{43827FA7-F42C-BF40-8F35-7E3C1B569273}">
      <dgm:prSet/>
      <dgm:spPr/>
      <dgm:t>
        <a:bodyPr/>
        <a:lstStyle/>
        <a:p>
          <a:endParaRPr lang="en-US"/>
        </a:p>
      </dgm:t>
    </dgm:pt>
    <dgm:pt modelId="{D17BCF6D-48BE-844C-B0D3-B50AE957DE98}">
      <dgm:prSet phldrT="[Text]" custT="1"/>
      <dgm:spPr/>
      <dgm:t>
        <a:bodyPr/>
        <a:lstStyle/>
        <a:p>
          <a:r>
            <a:rPr lang="en-US" sz="1600" dirty="0" smtClean="0"/>
            <a:t>Ease of Use/Aesthetics</a:t>
          </a:r>
          <a:endParaRPr lang="en-US" sz="1600" dirty="0"/>
        </a:p>
      </dgm:t>
    </dgm:pt>
    <dgm:pt modelId="{A9331A92-BA94-4548-8CC2-A835577800D2}" type="parTrans" cxnId="{74482C81-C8E7-7C47-A7A4-5E6EC1E56F23}">
      <dgm:prSet/>
      <dgm:spPr/>
      <dgm:t>
        <a:bodyPr/>
        <a:lstStyle/>
        <a:p>
          <a:endParaRPr lang="en-US"/>
        </a:p>
      </dgm:t>
    </dgm:pt>
    <dgm:pt modelId="{80D0DDC0-381A-3345-A504-943B19345996}" type="sibTrans" cxnId="{74482C81-C8E7-7C47-A7A4-5E6EC1E56F23}">
      <dgm:prSet/>
      <dgm:spPr/>
      <dgm:t>
        <a:bodyPr/>
        <a:lstStyle/>
        <a:p>
          <a:endParaRPr lang="en-US"/>
        </a:p>
      </dgm:t>
    </dgm:pt>
    <dgm:pt modelId="{CD554423-E8AC-1D42-9203-875E632C8341}">
      <dgm:prSet phldrT="[Text]" custT="1"/>
      <dgm:spPr/>
      <dgm:t>
        <a:bodyPr/>
        <a:lstStyle/>
        <a:p>
          <a:r>
            <a:rPr lang="en-US" sz="1600" dirty="0" smtClean="0"/>
            <a:t>Cost</a:t>
          </a:r>
          <a:endParaRPr lang="en-US" sz="1600" dirty="0"/>
        </a:p>
      </dgm:t>
    </dgm:pt>
    <dgm:pt modelId="{A34D33F4-5E26-2042-942D-B22EF13092D8}" type="parTrans" cxnId="{2CB91BA7-37FF-0E43-862E-B06999F8E2A0}">
      <dgm:prSet/>
      <dgm:spPr/>
      <dgm:t>
        <a:bodyPr/>
        <a:lstStyle/>
        <a:p>
          <a:endParaRPr lang="en-US"/>
        </a:p>
      </dgm:t>
    </dgm:pt>
    <dgm:pt modelId="{E94BDE3E-8360-654E-B173-9943F62A9885}" type="sibTrans" cxnId="{2CB91BA7-37FF-0E43-862E-B06999F8E2A0}">
      <dgm:prSet/>
      <dgm:spPr/>
      <dgm:t>
        <a:bodyPr/>
        <a:lstStyle/>
        <a:p>
          <a:endParaRPr lang="en-US"/>
        </a:p>
      </dgm:t>
    </dgm:pt>
    <dgm:pt modelId="{1CF27B0B-BEB4-494C-8687-654050103F95}">
      <dgm:prSet phldrT="[Text]" custT="1"/>
      <dgm:spPr/>
      <dgm:t>
        <a:bodyPr/>
        <a:lstStyle/>
        <a:p>
          <a:r>
            <a:rPr lang="en-US" sz="1600" dirty="0" smtClean="0"/>
            <a:t>Portability</a:t>
          </a:r>
          <a:endParaRPr lang="en-US" sz="1600" dirty="0"/>
        </a:p>
      </dgm:t>
    </dgm:pt>
    <dgm:pt modelId="{8CA902C6-AE4E-EE48-995F-5F09629DFC96}" type="parTrans" cxnId="{8F3541BE-9924-6642-9355-7094A4B59309}">
      <dgm:prSet/>
      <dgm:spPr/>
      <dgm:t>
        <a:bodyPr/>
        <a:lstStyle/>
        <a:p>
          <a:endParaRPr lang="en-US"/>
        </a:p>
      </dgm:t>
    </dgm:pt>
    <dgm:pt modelId="{9119F791-CDB2-BA4D-88E6-44A22CEE9EDE}" type="sibTrans" cxnId="{8F3541BE-9924-6642-9355-7094A4B59309}">
      <dgm:prSet/>
      <dgm:spPr/>
      <dgm:t>
        <a:bodyPr/>
        <a:lstStyle/>
        <a:p>
          <a:endParaRPr lang="en-US"/>
        </a:p>
      </dgm:t>
    </dgm:pt>
    <dgm:pt modelId="{05C7AD45-D054-984F-BF04-95B84F3B9E44}">
      <dgm:prSet phldrT="[Text]" custT="1"/>
      <dgm:spPr/>
      <dgm:t>
        <a:bodyPr/>
        <a:lstStyle/>
        <a:p>
          <a:r>
            <a:rPr lang="en-US" sz="1600" dirty="0" smtClean="0"/>
            <a:t>Adjustability</a:t>
          </a:r>
          <a:endParaRPr lang="en-US" sz="1600" dirty="0"/>
        </a:p>
      </dgm:t>
    </dgm:pt>
    <dgm:pt modelId="{0BF24826-2DB4-D549-B657-3D054B2139B2}" type="parTrans" cxnId="{220AB6FD-5F23-A94D-A020-D6678339E21E}">
      <dgm:prSet/>
      <dgm:spPr/>
      <dgm:t>
        <a:bodyPr/>
        <a:lstStyle/>
        <a:p>
          <a:endParaRPr lang="en-US"/>
        </a:p>
      </dgm:t>
    </dgm:pt>
    <dgm:pt modelId="{5E1B074C-DFEE-CC4E-8306-1D96462A5387}" type="sibTrans" cxnId="{220AB6FD-5F23-A94D-A020-D6678339E21E}">
      <dgm:prSet/>
      <dgm:spPr/>
      <dgm:t>
        <a:bodyPr/>
        <a:lstStyle/>
        <a:p>
          <a:endParaRPr lang="en-US"/>
        </a:p>
      </dgm:t>
    </dgm:pt>
    <dgm:pt modelId="{3348A5E0-B8DA-8745-B811-22FE28285E2E}">
      <dgm:prSet phldrT="[Text]" custT="1"/>
      <dgm:spPr/>
      <dgm:t>
        <a:bodyPr/>
        <a:lstStyle/>
        <a:p>
          <a:r>
            <a:rPr lang="en-US" sz="1600" dirty="0" smtClean="0"/>
            <a:t>Contact Spatial Awareness</a:t>
          </a:r>
          <a:endParaRPr lang="en-US" sz="1600" dirty="0"/>
        </a:p>
      </dgm:t>
    </dgm:pt>
    <dgm:pt modelId="{E83F518F-707A-0E4D-A68B-B49691AA5DA4}" type="parTrans" cxnId="{0C8DB85D-8289-0247-BDDD-88B3954CDA2B}">
      <dgm:prSet/>
      <dgm:spPr/>
      <dgm:t>
        <a:bodyPr/>
        <a:lstStyle/>
        <a:p>
          <a:endParaRPr lang="en-US"/>
        </a:p>
      </dgm:t>
    </dgm:pt>
    <dgm:pt modelId="{6E7DA807-440F-3041-A896-A6A0E6C6E30E}" type="sibTrans" cxnId="{0C8DB85D-8289-0247-BDDD-88B3954CDA2B}">
      <dgm:prSet/>
      <dgm:spPr/>
      <dgm:t>
        <a:bodyPr/>
        <a:lstStyle/>
        <a:p>
          <a:endParaRPr lang="en-US"/>
        </a:p>
      </dgm:t>
    </dgm:pt>
    <dgm:pt modelId="{6EFD6052-658A-8C4D-A7F6-88C22596BB69}">
      <dgm:prSet phldrT="[Text]" custT="1"/>
      <dgm:spPr/>
      <dgm:t>
        <a:bodyPr/>
        <a:lstStyle/>
        <a:p>
          <a:r>
            <a:rPr lang="en-US" sz="1600" dirty="0" smtClean="0"/>
            <a:t>Range of Motion</a:t>
          </a:r>
          <a:endParaRPr lang="en-US" sz="1600" dirty="0"/>
        </a:p>
      </dgm:t>
    </dgm:pt>
    <dgm:pt modelId="{B9FDCB2D-F8EF-7245-8620-FD28B9D23420}" type="parTrans" cxnId="{ED91AFB7-15A5-024F-8AF2-0F92C2AC7FAA}">
      <dgm:prSet/>
      <dgm:spPr/>
      <dgm:t>
        <a:bodyPr/>
        <a:lstStyle/>
        <a:p>
          <a:endParaRPr lang="en-US"/>
        </a:p>
      </dgm:t>
    </dgm:pt>
    <dgm:pt modelId="{58EBDAF3-D31A-0F4B-B9CA-6B79123338B6}" type="sibTrans" cxnId="{ED91AFB7-15A5-024F-8AF2-0F92C2AC7FAA}">
      <dgm:prSet/>
      <dgm:spPr/>
      <dgm:t>
        <a:bodyPr/>
        <a:lstStyle/>
        <a:p>
          <a:endParaRPr lang="en-US"/>
        </a:p>
      </dgm:t>
    </dgm:pt>
    <dgm:pt modelId="{0A4C4234-7B01-1D4D-80AD-FC82E0AF7D26}">
      <dgm:prSet phldrT="[Text]" custT="1"/>
      <dgm:spPr/>
      <dgm:t>
        <a:bodyPr/>
        <a:lstStyle/>
        <a:p>
          <a:r>
            <a:rPr lang="en-US" sz="1600" dirty="0" smtClean="0"/>
            <a:t>Durability</a:t>
          </a:r>
          <a:endParaRPr lang="en-US" sz="1600" dirty="0"/>
        </a:p>
      </dgm:t>
    </dgm:pt>
    <dgm:pt modelId="{0D196B31-36E4-3B49-BBA0-C30D52B4146E}" type="parTrans" cxnId="{ED90C779-373F-054F-9DDD-4D184C75C45E}">
      <dgm:prSet/>
      <dgm:spPr/>
      <dgm:t>
        <a:bodyPr/>
        <a:lstStyle/>
        <a:p>
          <a:endParaRPr lang="en-US"/>
        </a:p>
      </dgm:t>
    </dgm:pt>
    <dgm:pt modelId="{51477FF9-1CC8-3646-8782-9318DE23C2C1}" type="sibTrans" cxnId="{ED90C779-373F-054F-9DDD-4D184C75C45E}">
      <dgm:prSet/>
      <dgm:spPr/>
      <dgm:t>
        <a:bodyPr/>
        <a:lstStyle/>
        <a:p>
          <a:endParaRPr lang="en-US"/>
        </a:p>
      </dgm:t>
    </dgm:pt>
    <dgm:pt modelId="{F80E4B7A-1FAB-1943-9FF6-972AE01ADED7}">
      <dgm:prSet phldrT="[Text]" custT="1"/>
      <dgm:spPr/>
      <dgm:t>
        <a:bodyPr/>
        <a:lstStyle/>
        <a:p>
          <a:r>
            <a:rPr lang="en-US" sz="1600" dirty="0" smtClean="0"/>
            <a:t>Weight Bearing/Safety</a:t>
          </a:r>
          <a:endParaRPr lang="en-US" sz="1600" dirty="0"/>
        </a:p>
      </dgm:t>
    </dgm:pt>
    <dgm:pt modelId="{8B6A0D06-BE15-1140-B148-7FAE9CADAA5E}" type="parTrans" cxnId="{92E4E5CD-98D8-0841-8099-4D153B1D1495}">
      <dgm:prSet/>
      <dgm:spPr/>
      <dgm:t>
        <a:bodyPr/>
        <a:lstStyle/>
        <a:p>
          <a:endParaRPr lang="en-US"/>
        </a:p>
      </dgm:t>
    </dgm:pt>
    <dgm:pt modelId="{2BF1C9E3-0419-184C-A2EA-C9B6C53A4129}" type="sibTrans" cxnId="{92E4E5CD-98D8-0841-8099-4D153B1D1495}">
      <dgm:prSet/>
      <dgm:spPr/>
      <dgm:t>
        <a:bodyPr/>
        <a:lstStyle/>
        <a:p>
          <a:endParaRPr lang="en-US"/>
        </a:p>
      </dgm:t>
    </dgm:pt>
    <dgm:pt modelId="{DFD075B8-6DEE-2346-AD8E-9FC26C9FC694}">
      <dgm:prSet phldrT="[Text]" custT="1"/>
      <dgm:spPr/>
      <dgm:t>
        <a:bodyPr/>
        <a:lstStyle/>
        <a:p>
          <a:r>
            <a:rPr lang="en-US" sz="1600" dirty="0" smtClean="0"/>
            <a:t>Bouncing Motion</a:t>
          </a:r>
          <a:endParaRPr lang="en-US" sz="1600" dirty="0"/>
        </a:p>
      </dgm:t>
    </dgm:pt>
    <dgm:pt modelId="{77AD19CA-B378-464B-B065-81FE90CB95C0}" type="parTrans" cxnId="{100265CB-8BC8-CF43-94F5-8A0567353A36}">
      <dgm:prSet/>
      <dgm:spPr/>
      <dgm:t>
        <a:bodyPr/>
        <a:lstStyle/>
        <a:p>
          <a:endParaRPr lang="en-US"/>
        </a:p>
      </dgm:t>
    </dgm:pt>
    <dgm:pt modelId="{AC795722-2BB9-E54C-A2D9-C8E849C15883}" type="sibTrans" cxnId="{100265CB-8BC8-CF43-94F5-8A0567353A36}">
      <dgm:prSet/>
      <dgm:spPr/>
      <dgm:t>
        <a:bodyPr/>
        <a:lstStyle/>
        <a:p>
          <a:endParaRPr lang="en-US"/>
        </a:p>
      </dgm:t>
    </dgm:pt>
    <dgm:pt modelId="{B8E41467-93B0-FB4B-BB33-C61BB941D304}" type="pres">
      <dgm:prSet presAssocID="{ABCCC44F-1268-B240-92BE-A005927C5013}" presName="rootnode" presStyleCnt="0">
        <dgm:presLayoutVars>
          <dgm:chMax/>
          <dgm:chPref/>
          <dgm:dir/>
          <dgm:animLvl val="lvl"/>
        </dgm:presLayoutVars>
      </dgm:prSet>
      <dgm:spPr/>
      <dgm:t>
        <a:bodyPr/>
        <a:lstStyle/>
        <a:p>
          <a:endParaRPr lang="en-US"/>
        </a:p>
      </dgm:t>
    </dgm:pt>
    <dgm:pt modelId="{7331F2D2-11C9-D343-A1A9-4945DDCDA06D}" type="pres">
      <dgm:prSet presAssocID="{2862F54B-EA84-CA4A-B4BA-E61B0696A747}" presName="composite" presStyleCnt="0"/>
      <dgm:spPr/>
      <dgm:t>
        <a:bodyPr/>
        <a:lstStyle/>
        <a:p>
          <a:endParaRPr lang="en-US"/>
        </a:p>
      </dgm:t>
    </dgm:pt>
    <dgm:pt modelId="{5A1A8361-2B34-0948-99BF-59A483B40DC5}" type="pres">
      <dgm:prSet presAssocID="{2862F54B-EA84-CA4A-B4BA-E61B0696A747}" presName="bentUpArrow1" presStyleLbl="alignImgPlace1" presStyleIdx="0" presStyleCnt="2"/>
      <dgm:spPr/>
      <dgm:t>
        <a:bodyPr/>
        <a:lstStyle/>
        <a:p>
          <a:endParaRPr lang="en-US"/>
        </a:p>
      </dgm:t>
    </dgm:pt>
    <dgm:pt modelId="{EE62DD2F-CCAF-3F4F-B8BE-AA5CFB06BC93}" type="pres">
      <dgm:prSet presAssocID="{2862F54B-EA84-CA4A-B4BA-E61B0696A747}" presName="ParentText" presStyleLbl="node1" presStyleIdx="0" presStyleCnt="3">
        <dgm:presLayoutVars>
          <dgm:chMax val="1"/>
          <dgm:chPref val="1"/>
          <dgm:bulletEnabled val="1"/>
        </dgm:presLayoutVars>
      </dgm:prSet>
      <dgm:spPr/>
      <dgm:t>
        <a:bodyPr/>
        <a:lstStyle/>
        <a:p>
          <a:endParaRPr lang="en-US"/>
        </a:p>
      </dgm:t>
    </dgm:pt>
    <dgm:pt modelId="{086FD876-223E-094F-A334-8B8381AF6BF1}" type="pres">
      <dgm:prSet presAssocID="{2862F54B-EA84-CA4A-B4BA-E61B0696A747}" presName="ChildText" presStyleLbl="revTx" presStyleIdx="0" presStyleCnt="3">
        <dgm:presLayoutVars>
          <dgm:chMax val="0"/>
          <dgm:chPref val="0"/>
          <dgm:bulletEnabled val="1"/>
        </dgm:presLayoutVars>
      </dgm:prSet>
      <dgm:spPr/>
      <dgm:t>
        <a:bodyPr/>
        <a:lstStyle/>
        <a:p>
          <a:endParaRPr lang="en-US"/>
        </a:p>
      </dgm:t>
    </dgm:pt>
    <dgm:pt modelId="{EEE782F6-4F56-AE43-BF8A-E239CC041ABD}" type="pres">
      <dgm:prSet presAssocID="{71422ADC-5D2D-894E-97DE-033DB49219EB}" presName="sibTrans" presStyleCnt="0"/>
      <dgm:spPr/>
      <dgm:t>
        <a:bodyPr/>
        <a:lstStyle/>
        <a:p>
          <a:endParaRPr lang="en-US"/>
        </a:p>
      </dgm:t>
    </dgm:pt>
    <dgm:pt modelId="{C5BE702B-B22D-C044-B5DC-37C29F858D05}" type="pres">
      <dgm:prSet presAssocID="{F40EE391-CD70-CD42-872B-617BAA21CC1B}" presName="composite" presStyleCnt="0"/>
      <dgm:spPr/>
      <dgm:t>
        <a:bodyPr/>
        <a:lstStyle/>
        <a:p>
          <a:endParaRPr lang="en-US"/>
        </a:p>
      </dgm:t>
    </dgm:pt>
    <dgm:pt modelId="{43C3AAD6-42D3-EE41-9A46-BDF34DF67449}" type="pres">
      <dgm:prSet presAssocID="{F40EE391-CD70-CD42-872B-617BAA21CC1B}" presName="bentUpArrow1" presStyleLbl="alignImgPlace1" presStyleIdx="1" presStyleCnt="2"/>
      <dgm:spPr/>
      <dgm:t>
        <a:bodyPr/>
        <a:lstStyle/>
        <a:p>
          <a:endParaRPr lang="en-US"/>
        </a:p>
      </dgm:t>
    </dgm:pt>
    <dgm:pt modelId="{001E54B3-6931-7B44-A65B-5D524D6BFD8C}" type="pres">
      <dgm:prSet presAssocID="{F40EE391-CD70-CD42-872B-617BAA21CC1B}" presName="ParentText" presStyleLbl="node1" presStyleIdx="1" presStyleCnt="3">
        <dgm:presLayoutVars>
          <dgm:chMax val="1"/>
          <dgm:chPref val="1"/>
          <dgm:bulletEnabled val="1"/>
        </dgm:presLayoutVars>
      </dgm:prSet>
      <dgm:spPr/>
      <dgm:t>
        <a:bodyPr/>
        <a:lstStyle/>
        <a:p>
          <a:endParaRPr lang="en-US"/>
        </a:p>
      </dgm:t>
    </dgm:pt>
    <dgm:pt modelId="{87F5A1C6-0869-D141-BD1F-128F30AF6EAC}" type="pres">
      <dgm:prSet presAssocID="{F40EE391-CD70-CD42-872B-617BAA21CC1B}" presName="ChildText" presStyleLbl="revTx" presStyleIdx="1" presStyleCnt="3" custScaleX="216496" custLinFactNeighborX="56582" custLinFactNeighborY="-1581">
        <dgm:presLayoutVars>
          <dgm:chMax val="0"/>
          <dgm:chPref val="0"/>
          <dgm:bulletEnabled val="1"/>
        </dgm:presLayoutVars>
      </dgm:prSet>
      <dgm:spPr/>
      <dgm:t>
        <a:bodyPr/>
        <a:lstStyle/>
        <a:p>
          <a:endParaRPr lang="en-US"/>
        </a:p>
      </dgm:t>
    </dgm:pt>
    <dgm:pt modelId="{ECAB1B84-BE2E-E043-856B-6F7A02352E8A}" type="pres">
      <dgm:prSet presAssocID="{193273B0-45A3-ED42-B2DE-51C370591494}" presName="sibTrans" presStyleCnt="0"/>
      <dgm:spPr/>
      <dgm:t>
        <a:bodyPr/>
        <a:lstStyle/>
        <a:p>
          <a:endParaRPr lang="en-US"/>
        </a:p>
      </dgm:t>
    </dgm:pt>
    <dgm:pt modelId="{85DAD112-8BEA-B344-ADD1-2813F9FC5319}" type="pres">
      <dgm:prSet presAssocID="{82A61B26-1E4D-7F44-BB00-BE4B91DA9545}" presName="composite" presStyleCnt="0"/>
      <dgm:spPr/>
      <dgm:t>
        <a:bodyPr/>
        <a:lstStyle/>
        <a:p>
          <a:endParaRPr lang="en-US"/>
        </a:p>
      </dgm:t>
    </dgm:pt>
    <dgm:pt modelId="{FF9BC015-0CB8-7F4D-A0EB-72247091118B}" type="pres">
      <dgm:prSet presAssocID="{82A61B26-1E4D-7F44-BB00-BE4B91DA9545}" presName="ParentText" presStyleLbl="node1" presStyleIdx="2" presStyleCnt="3">
        <dgm:presLayoutVars>
          <dgm:chMax val="1"/>
          <dgm:chPref val="1"/>
          <dgm:bulletEnabled val="1"/>
        </dgm:presLayoutVars>
      </dgm:prSet>
      <dgm:spPr/>
      <dgm:t>
        <a:bodyPr/>
        <a:lstStyle/>
        <a:p>
          <a:endParaRPr lang="en-US"/>
        </a:p>
      </dgm:t>
    </dgm:pt>
    <dgm:pt modelId="{FCF2EB81-F14A-B64D-AE38-0652E4E72D24}" type="pres">
      <dgm:prSet presAssocID="{82A61B26-1E4D-7F44-BB00-BE4B91DA9545}" presName="FinalChildText" presStyleLbl="revTx" presStyleIdx="2" presStyleCnt="3" custScaleX="173274" custLinFactNeighborX="35386">
        <dgm:presLayoutVars>
          <dgm:chMax val="0"/>
          <dgm:chPref val="0"/>
          <dgm:bulletEnabled val="1"/>
        </dgm:presLayoutVars>
      </dgm:prSet>
      <dgm:spPr/>
      <dgm:t>
        <a:bodyPr/>
        <a:lstStyle/>
        <a:p>
          <a:endParaRPr lang="en-US"/>
        </a:p>
      </dgm:t>
    </dgm:pt>
  </dgm:ptLst>
  <dgm:cxnLst>
    <dgm:cxn modelId="{CA068B6B-D456-ED43-B03D-9536A67FC2A5}" type="presOf" srcId="{2862F54B-EA84-CA4A-B4BA-E61B0696A747}" destId="{EE62DD2F-CCAF-3F4F-B8BE-AA5CFB06BC93}" srcOrd="0" destOrd="0" presId="urn:microsoft.com/office/officeart/2005/8/layout/StepDownProcess"/>
    <dgm:cxn modelId="{4AECE6C2-3369-9E4F-A5FB-6E02BC865D60}" type="presOf" srcId="{F40EE391-CD70-CD42-872B-617BAA21CC1B}" destId="{001E54B3-6931-7B44-A65B-5D524D6BFD8C}" srcOrd="0" destOrd="0" presId="urn:microsoft.com/office/officeart/2005/8/layout/StepDownProcess"/>
    <dgm:cxn modelId="{01ADEF8A-19DE-1B4B-91F1-1C04FAC77A8D}" srcId="{ABCCC44F-1268-B240-92BE-A005927C5013}" destId="{F40EE391-CD70-CD42-872B-617BAA21CC1B}" srcOrd="1" destOrd="0" parTransId="{D3BBB63F-F3F7-8549-817C-BC8068A1954F}" sibTransId="{193273B0-45A3-ED42-B2DE-51C370591494}"/>
    <dgm:cxn modelId="{220AB6FD-5F23-A94D-A020-D6678339E21E}" srcId="{F40EE391-CD70-CD42-872B-617BAA21CC1B}" destId="{05C7AD45-D054-984F-BF04-95B84F3B9E44}" srcOrd="1" destOrd="0" parTransId="{0BF24826-2DB4-D549-B657-3D054B2139B2}" sibTransId="{5E1B074C-DFEE-CC4E-8306-1D96462A5387}"/>
    <dgm:cxn modelId="{74482C81-C8E7-7C47-A7A4-5E6EC1E56F23}" srcId="{82A61B26-1E4D-7F44-BB00-BE4B91DA9545}" destId="{D17BCF6D-48BE-844C-B0D3-B50AE957DE98}" srcOrd="0" destOrd="0" parTransId="{A9331A92-BA94-4548-8CC2-A835577800D2}" sibTransId="{80D0DDC0-381A-3345-A504-943B19345996}"/>
    <dgm:cxn modelId="{6F141CB4-7244-1746-BD4A-958BE7BDE955}" type="presOf" srcId="{CD554423-E8AC-1D42-9203-875E632C8341}" destId="{086FD876-223E-094F-A334-8B8381AF6BF1}" srcOrd="0" destOrd="1" presId="urn:microsoft.com/office/officeart/2005/8/layout/StepDownProcess"/>
    <dgm:cxn modelId="{92E4E5CD-98D8-0841-8099-4D153B1D1495}" srcId="{82A61B26-1E4D-7F44-BB00-BE4B91DA9545}" destId="{F80E4B7A-1FAB-1943-9FF6-972AE01ADED7}" srcOrd="2" destOrd="0" parTransId="{8B6A0D06-BE15-1140-B148-7FAE9CADAA5E}" sibTransId="{2BF1C9E3-0419-184C-A2EA-C9B6C53A4129}"/>
    <dgm:cxn modelId="{B62A654F-9C1E-AB44-988F-D426765CA4BA}" type="presOf" srcId="{6EFD6052-658A-8C4D-A7F6-88C22596BB69}" destId="{87F5A1C6-0869-D141-BD1F-128F30AF6EAC}" srcOrd="0" destOrd="3" presId="urn:microsoft.com/office/officeart/2005/8/layout/StepDownProcess"/>
    <dgm:cxn modelId="{246D5AAA-BE6D-4E47-90F5-1D2437953834}" type="presOf" srcId="{82A61B26-1E4D-7F44-BB00-BE4B91DA9545}" destId="{FF9BC015-0CB8-7F4D-A0EB-72247091118B}" srcOrd="0" destOrd="0" presId="urn:microsoft.com/office/officeart/2005/8/layout/StepDownProcess"/>
    <dgm:cxn modelId="{B871E315-358D-974E-8B42-E1BAEE006A37}" type="presOf" srcId="{ABCCC44F-1268-B240-92BE-A005927C5013}" destId="{B8E41467-93B0-FB4B-BB33-C61BB941D304}" srcOrd="0" destOrd="0" presId="urn:microsoft.com/office/officeart/2005/8/layout/StepDownProcess"/>
    <dgm:cxn modelId="{100265CB-8BC8-CF43-94F5-8A0567353A36}" srcId="{82A61B26-1E4D-7F44-BB00-BE4B91DA9545}" destId="{DFD075B8-6DEE-2346-AD8E-9FC26C9FC694}" srcOrd="3" destOrd="0" parTransId="{77AD19CA-B378-464B-B065-81FE90CB95C0}" sibTransId="{AC795722-2BB9-E54C-A2D9-C8E849C15883}"/>
    <dgm:cxn modelId="{A0EC74EB-A362-554D-ACAB-1CBAC67F3B24}" type="presOf" srcId="{F80E4B7A-1FAB-1943-9FF6-972AE01ADED7}" destId="{FCF2EB81-F14A-B64D-AE38-0652E4E72D24}" srcOrd="0" destOrd="2" presId="urn:microsoft.com/office/officeart/2005/8/layout/StepDownProcess"/>
    <dgm:cxn modelId="{604886F8-F27F-1040-B75C-C6EAEF437757}" type="presOf" srcId="{1CF27B0B-BEB4-494C-8687-654050103F95}" destId="{086FD876-223E-094F-A334-8B8381AF6BF1}" srcOrd="0" destOrd="2" presId="urn:microsoft.com/office/officeart/2005/8/layout/StepDownProcess"/>
    <dgm:cxn modelId="{05146C14-CA31-ED4F-A78D-0CAE151807A0}" type="presOf" srcId="{3348A5E0-B8DA-8745-B811-22FE28285E2E}" destId="{87F5A1C6-0869-D141-BD1F-128F30AF6EAC}" srcOrd="0" destOrd="2" presId="urn:microsoft.com/office/officeart/2005/8/layout/StepDownProcess"/>
    <dgm:cxn modelId="{FEDBD533-FEA8-6342-93F0-215F70FEFBCE}" srcId="{2862F54B-EA84-CA4A-B4BA-E61B0696A747}" destId="{C0930D0E-71E3-0348-862C-A3EE1D49488A}" srcOrd="0" destOrd="0" parTransId="{F756D85B-7A4C-884A-A89D-95056D494BDB}" sibTransId="{093CF462-8A27-414D-9457-70EC57B1605B}"/>
    <dgm:cxn modelId="{0C8DB85D-8289-0247-BDDD-88B3954CDA2B}" srcId="{F40EE391-CD70-CD42-872B-617BAA21CC1B}" destId="{3348A5E0-B8DA-8745-B811-22FE28285E2E}" srcOrd="2" destOrd="0" parTransId="{E83F518F-707A-0E4D-A68B-B49691AA5DA4}" sibTransId="{6E7DA807-440F-3041-A896-A6A0E6C6E30E}"/>
    <dgm:cxn modelId="{ED91AFB7-15A5-024F-8AF2-0F92C2AC7FAA}" srcId="{F40EE391-CD70-CD42-872B-617BAA21CC1B}" destId="{6EFD6052-658A-8C4D-A7F6-88C22596BB69}" srcOrd="3" destOrd="0" parTransId="{B9FDCB2D-F8EF-7245-8620-FD28B9D23420}" sibTransId="{58EBDAF3-D31A-0F4B-B9CA-6B79123338B6}"/>
    <dgm:cxn modelId="{69ACA21B-4021-2A4B-BA18-FBBFCFDE90CA}" srcId="{F40EE391-CD70-CD42-872B-617BAA21CC1B}" destId="{67AFEA54-241B-E244-875C-BE73ED18CE78}" srcOrd="0" destOrd="0" parTransId="{D0522871-72E1-6E42-8A9F-8C5A67FDE7E7}" sibTransId="{65080AE5-45FA-7841-9A41-58AC02E2AC89}"/>
    <dgm:cxn modelId="{A4D0F32D-A006-8947-81C0-8CDF29AE620E}" type="presOf" srcId="{D17BCF6D-48BE-844C-B0D3-B50AE957DE98}" destId="{FCF2EB81-F14A-B64D-AE38-0652E4E72D24}" srcOrd="0" destOrd="0" presId="urn:microsoft.com/office/officeart/2005/8/layout/StepDownProcess"/>
    <dgm:cxn modelId="{43827FA7-F42C-BF40-8F35-7E3C1B569273}" srcId="{ABCCC44F-1268-B240-92BE-A005927C5013}" destId="{82A61B26-1E4D-7F44-BB00-BE4B91DA9545}" srcOrd="2" destOrd="0" parTransId="{C849F3A1-D6A9-3D48-83E2-37B83296144B}" sibTransId="{14849BA4-E489-C04A-B1B0-A81DF2AF36BA}"/>
    <dgm:cxn modelId="{264D8D05-F4DA-5C49-B52F-6247372FF019}" type="presOf" srcId="{0A4C4234-7B01-1D4D-80AD-FC82E0AF7D26}" destId="{FCF2EB81-F14A-B64D-AE38-0652E4E72D24}" srcOrd="0" destOrd="1" presId="urn:microsoft.com/office/officeart/2005/8/layout/StepDownProcess"/>
    <dgm:cxn modelId="{2CB91BA7-37FF-0E43-862E-B06999F8E2A0}" srcId="{2862F54B-EA84-CA4A-B4BA-E61B0696A747}" destId="{CD554423-E8AC-1D42-9203-875E632C8341}" srcOrd="1" destOrd="0" parTransId="{A34D33F4-5E26-2042-942D-B22EF13092D8}" sibTransId="{E94BDE3E-8360-654E-B173-9943F62A9885}"/>
    <dgm:cxn modelId="{8F3541BE-9924-6642-9355-7094A4B59309}" srcId="{2862F54B-EA84-CA4A-B4BA-E61B0696A747}" destId="{1CF27B0B-BEB4-494C-8687-654050103F95}" srcOrd="2" destOrd="0" parTransId="{8CA902C6-AE4E-EE48-995F-5F09629DFC96}" sibTransId="{9119F791-CDB2-BA4D-88E6-44A22CEE9EDE}"/>
    <dgm:cxn modelId="{B052C459-7107-1345-A931-18D546039D5B}" type="presOf" srcId="{DFD075B8-6DEE-2346-AD8E-9FC26C9FC694}" destId="{FCF2EB81-F14A-B64D-AE38-0652E4E72D24}" srcOrd="0" destOrd="3" presId="urn:microsoft.com/office/officeart/2005/8/layout/StepDownProcess"/>
    <dgm:cxn modelId="{ED90C779-373F-054F-9DDD-4D184C75C45E}" srcId="{82A61B26-1E4D-7F44-BB00-BE4B91DA9545}" destId="{0A4C4234-7B01-1D4D-80AD-FC82E0AF7D26}" srcOrd="1" destOrd="0" parTransId="{0D196B31-36E4-3B49-BBA0-C30D52B4146E}" sibTransId="{51477FF9-1CC8-3646-8782-9318DE23C2C1}"/>
    <dgm:cxn modelId="{AC7864E8-5446-BD41-B212-4268B3C279EE}" type="presOf" srcId="{67AFEA54-241B-E244-875C-BE73ED18CE78}" destId="{87F5A1C6-0869-D141-BD1F-128F30AF6EAC}" srcOrd="0" destOrd="0" presId="urn:microsoft.com/office/officeart/2005/8/layout/StepDownProcess"/>
    <dgm:cxn modelId="{74A48237-2A0C-BC4B-B170-5BF2F3AA59A0}" type="presOf" srcId="{05C7AD45-D054-984F-BF04-95B84F3B9E44}" destId="{87F5A1C6-0869-D141-BD1F-128F30AF6EAC}" srcOrd="0" destOrd="1" presId="urn:microsoft.com/office/officeart/2005/8/layout/StepDownProcess"/>
    <dgm:cxn modelId="{D59D8CEC-D2CE-2349-85B3-13AE78DBB4DB}" type="presOf" srcId="{C0930D0E-71E3-0348-862C-A3EE1D49488A}" destId="{086FD876-223E-094F-A334-8B8381AF6BF1}" srcOrd="0" destOrd="0" presId="urn:microsoft.com/office/officeart/2005/8/layout/StepDownProcess"/>
    <dgm:cxn modelId="{677CB6AE-9E01-8F42-BDA5-D15BA48E7799}" srcId="{ABCCC44F-1268-B240-92BE-A005927C5013}" destId="{2862F54B-EA84-CA4A-B4BA-E61B0696A747}" srcOrd="0" destOrd="0" parTransId="{34F74662-6CB7-5E4A-93FC-70E037FBBB12}" sibTransId="{71422ADC-5D2D-894E-97DE-033DB49219EB}"/>
    <dgm:cxn modelId="{C52F7263-8ACE-404D-9058-9112EC5DBDC9}" type="presParOf" srcId="{B8E41467-93B0-FB4B-BB33-C61BB941D304}" destId="{7331F2D2-11C9-D343-A1A9-4945DDCDA06D}" srcOrd="0" destOrd="0" presId="urn:microsoft.com/office/officeart/2005/8/layout/StepDownProcess"/>
    <dgm:cxn modelId="{1CEA1394-7CB4-1E41-9406-9877023D6115}" type="presParOf" srcId="{7331F2D2-11C9-D343-A1A9-4945DDCDA06D}" destId="{5A1A8361-2B34-0948-99BF-59A483B40DC5}" srcOrd="0" destOrd="0" presId="urn:microsoft.com/office/officeart/2005/8/layout/StepDownProcess"/>
    <dgm:cxn modelId="{FC9B0AE2-6263-6F44-80FF-2937787F47CB}" type="presParOf" srcId="{7331F2D2-11C9-D343-A1A9-4945DDCDA06D}" destId="{EE62DD2F-CCAF-3F4F-B8BE-AA5CFB06BC93}" srcOrd="1" destOrd="0" presId="urn:microsoft.com/office/officeart/2005/8/layout/StepDownProcess"/>
    <dgm:cxn modelId="{F681C758-9832-4444-8FCE-FEB365C2CF91}" type="presParOf" srcId="{7331F2D2-11C9-D343-A1A9-4945DDCDA06D}" destId="{086FD876-223E-094F-A334-8B8381AF6BF1}" srcOrd="2" destOrd="0" presId="urn:microsoft.com/office/officeart/2005/8/layout/StepDownProcess"/>
    <dgm:cxn modelId="{209FF798-6A20-8742-B9AC-BB977C3AE59D}" type="presParOf" srcId="{B8E41467-93B0-FB4B-BB33-C61BB941D304}" destId="{EEE782F6-4F56-AE43-BF8A-E239CC041ABD}" srcOrd="1" destOrd="0" presId="urn:microsoft.com/office/officeart/2005/8/layout/StepDownProcess"/>
    <dgm:cxn modelId="{0913B845-6A42-CB49-8F42-F316EE365359}" type="presParOf" srcId="{B8E41467-93B0-FB4B-BB33-C61BB941D304}" destId="{C5BE702B-B22D-C044-B5DC-37C29F858D05}" srcOrd="2" destOrd="0" presId="urn:microsoft.com/office/officeart/2005/8/layout/StepDownProcess"/>
    <dgm:cxn modelId="{011A6F98-7E33-8146-BB9D-AF4E530AECEC}" type="presParOf" srcId="{C5BE702B-B22D-C044-B5DC-37C29F858D05}" destId="{43C3AAD6-42D3-EE41-9A46-BDF34DF67449}" srcOrd="0" destOrd="0" presId="urn:microsoft.com/office/officeart/2005/8/layout/StepDownProcess"/>
    <dgm:cxn modelId="{45D25E58-9CEC-B74C-9EE9-5657EB2DA985}" type="presParOf" srcId="{C5BE702B-B22D-C044-B5DC-37C29F858D05}" destId="{001E54B3-6931-7B44-A65B-5D524D6BFD8C}" srcOrd="1" destOrd="0" presId="urn:microsoft.com/office/officeart/2005/8/layout/StepDownProcess"/>
    <dgm:cxn modelId="{1EDEBAB6-2025-2E49-BDEA-3AA0EDC840BB}" type="presParOf" srcId="{C5BE702B-B22D-C044-B5DC-37C29F858D05}" destId="{87F5A1C6-0869-D141-BD1F-128F30AF6EAC}" srcOrd="2" destOrd="0" presId="urn:microsoft.com/office/officeart/2005/8/layout/StepDownProcess"/>
    <dgm:cxn modelId="{FA80E903-C7D0-384F-AD09-A374B4D624F6}" type="presParOf" srcId="{B8E41467-93B0-FB4B-BB33-C61BB941D304}" destId="{ECAB1B84-BE2E-E043-856B-6F7A02352E8A}" srcOrd="3" destOrd="0" presId="urn:microsoft.com/office/officeart/2005/8/layout/StepDownProcess"/>
    <dgm:cxn modelId="{1B140DAC-1F13-E74F-806B-170AC8949A8D}" type="presParOf" srcId="{B8E41467-93B0-FB4B-BB33-C61BB941D304}" destId="{85DAD112-8BEA-B344-ADD1-2813F9FC5319}" srcOrd="4" destOrd="0" presId="urn:microsoft.com/office/officeart/2005/8/layout/StepDownProcess"/>
    <dgm:cxn modelId="{16214C88-1237-B54A-ACE3-08306C7C989B}" type="presParOf" srcId="{85DAD112-8BEA-B344-ADD1-2813F9FC5319}" destId="{FF9BC015-0CB8-7F4D-A0EB-72247091118B}" srcOrd="0" destOrd="0" presId="urn:microsoft.com/office/officeart/2005/8/layout/StepDownProcess"/>
    <dgm:cxn modelId="{2FFF441F-AD90-B549-9F2C-B374178DD584}" type="presParOf" srcId="{85DAD112-8BEA-B344-ADD1-2813F9FC5319}" destId="{FCF2EB81-F14A-B64D-AE38-0652E4E72D2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D30F2C-4D2C-BE4E-8111-A989231AFF72}" type="doc">
      <dgm:prSet loTypeId="urn:microsoft.com/office/officeart/2005/8/layout/hList9" loCatId="" qsTypeId="urn:microsoft.com/office/officeart/2005/8/quickstyle/simple2" qsCatId="simple" csTypeId="urn:microsoft.com/office/officeart/2005/8/colors/accent1_2" csCatId="accent1" phldr="1"/>
      <dgm:spPr/>
      <dgm:t>
        <a:bodyPr/>
        <a:lstStyle/>
        <a:p>
          <a:endParaRPr lang="en-US"/>
        </a:p>
      </dgm:t>
    </dgm:pt>
    <dgm:pt modelId="{56199F26-753F-634B-A4B8-780086F52D23}">
      <dgm:prSet phldrT="[Text]" custT="1"/>
      <dgm:spPr/>
      <dgm:t>
        <a:bodyPr/>
        <a:lstStyle/>
        <a:p>
          <a:r>
            <a:rPr lang="en-US" sz="2400" dirty="0" smtClean="0"/>
            <a:t>Research</a:t>
          </a:r>
          <a:endParaRPr lang="en-US" sz="2400" dirty="0"/>
        </a:p>
      </dgm:t>
    </dgm:pt>
    <dgm:pt modelId="{F4587083-F7BA-0C4A-93C2-1D02399DDD13}" type="parTrans" cxnId="{B43CD10C-2415-CD4B-A1A1-8302013DB7E1}">
      <dgm:prSet/>
      <dgm:spPr/>
      <dgm:t>
        <a:bodyPr/>
        <a:lstStyle/>
        <a:p>
          <a:endParaRPr lang="en-US"/>
        </a:p>
      </dgm:t>
    </dgm:pt>
    <dgm:pt modelId="{25457B38-7082-6147-A7BE-4E85AA79AAF8}" type="sibTrans" cxnId="{B43CD10C-2415-CD4B-A1A1-8302013DB7E1}">
      <dgm:prSet/>
      <dgm:spPr/>
      <dgm:t>
        <a:bodyPr/>
        <a:lstStyle/>
        <a:p>
          <a:endParaRPr lang="en-US"/>
        </a:p>
      </dgm:t>
    </dgm:pt>
    <dgm:pt modelId="{BC383BFF-BF08-EC45-996A-EE50C8B1F6CE}">
      <dgm:prSet phldrT="[Text]"/>
      <dgm:spPr/>
      <dgm:t>
        <a:bodyPr/>
        <a:lstStyle/>
        <a:p>
          <a:r>
            <a:rPr lang="en-US" b="1" dirty="0" smtClean="0"/>
            <a:t>Material Safety </a:t>
          </a:r>
        </a:p>
        <a:p>
          <a:r>
            <a:rPr lang="en-US" b="1" dirty="0" smtClean="0"/>
            <a:t>Cost</a:t>
          </a:r>
          <a:endParaRPr lang="en-US" b="1" dirty="0"/>
        </a:p>
      </dgm:t>
    </dgm:pt>
    <dgm:pt modelId="{8049BAC4-5EA2-EF4D-9439-4F701FFD5BC0}" type="parTrans" cxnId="{C9F3CC6A-20F6-9A4E-8113-A7C813A527A1}">
      <dgm:prSet/>
      <dgm:spPr/>
      <dgm:t>
        <a:bodyPr/>
        <a:lstStyle/>
        <a:p>
          <a:endParaRPr lang="en-US"/>
        </a:p>
      </dgm:t>
    </dgm:pt>
    <dgm:pt modelId="{1232618B-691E-FE42-A7B5-8770BF88438E}" type="sibTrans" cxnId="{C9F3CC6A-20F6-9A4E-8113-A7C813A527A1}">
      <dgm:prSet/>
      <dgm:spPr/>
      <dgm:t>
        <a:bodyPr/>
        <a:lstStyle/>
        <a:p>
          <a:endParaRPr lang="en-US"/>
        </a:p>
      </dgm:t>
    </dgm:pt>
    <dgm:pt modelId="{2F691394-780F-CC43-83EA-F9F1E4820DC8}">
      <dgm:prSet phldrT="[Text]" custT="1"/>
      <dgm:spPr/>
      <dgm:t>
        <a:bodyPr/>
        <a:lstStyle/>
        <a:p>
          <a:r>
            <a:rPr lang="en-US" sz="2400" dirty="0" smtClean="0"/>
            <a:t>Metrics</a:t>
          </a:r>
          <a:endParaRPr lang="en-US" sz="2400" dirty="0"/>
        </a:p>
      </dgm:t>
    </dgm:pt>
    <dgm:pt modelId="{69122754-B2CA-5B40-857F-F18AEACF6C23}" type="parTrans" cxnId="{340DFA6B-D3CA-D243-A7A4-D6FB7810B2EB}">
      <dgm:prSet/>
      <dgm:spPr/>
      <dgm:t>
        <a:bodyPr/>
        <a:lstStyle/>
        <a:p>
          <a:endParaRPr lang="en-US"/>
        </a:p>
      </dgm:t>
    </dgm:pt>
    <dgm:pt modelId="{437BB103-3801-2A4E-A553-4FD14E0B9945}" type="sibTrans" cxnId="{340DFA6B-D3CA-D243-A7A4-D6FB7810B2EB}">
      <dgm:prSet/>
      <dgm:spPr/>
      <dgm:t>
        <a:bodyPr/>
        <a:lstStyle/>
        <a:p>
          <a:endParaRPr lang="en-US"/>
        </a:p>
      </dgm:t>
    </dgm:pt>
    <dgm:pt modelId="{09DA56A3-1533-C643-BED2-E397C860DE8D}">
      <dgm:prSet phldrT="[Text]"/>
      <dgm:spPr/>
      <dgm:t>
        <a:bodyPr/>
        <a:lstStyle/>
        <a:p>
          <a:r>
            <a:rPr lang="en-US" b="1" dirty="0" smtClean="0"/>
            <a:t>Size</a:t>
          </a:r>
        </a:p>
        <a:p>
          <a:r>
            <a:rPr lang="en-US" b="1" dirty="0" smtClean="0"/>
            <a:t>Portability</a:t>
          </a:r>
          <a:endParaRPr lang="en-US" b="1" dirty="0"/>
        </a:p>
      </dgm:t>
    </dgm:pt>
    <dgm:pt modelId="{AE9A4F42-0A64-5B42-809C-160E64EE6972}" type="parTrans" cxnId="{DB9FC17C-9644-6D44-9CEF-B468F3668A08}">
      <dgm:prSet/>
      <dgm:spPr/>
      <dgm:t>
        <a:bodyPr/>
        <a:lstStyle/>
        <a:p>
          <a:endParaRPr lang="en-US"/>
        </a:p>
      </dgm:t>
    </dgm:pt>
    <dgm:pt modelId="{037BA30A-3111-B64D-AB59-14641E61B68C}" type="sibTrans" cxnId="{DB9FC17C-9644-6D44-9CEF-B468F3668A08}">
      <dgm:prSet/>
      <dgm:spPr/>
      <dgm:t>
        <a:bodyPr/>
        <a:lstStyle/>
        <a:p>
          <a:endParaRPr lang="en-US"/>
        </a:p>
      </dgm:t>
    </dgm:pt>
    <dgm:pt modelId="{64712BA9-AA05-8544-963D-2C7FBEBB38B1}" type="pres">
      <dgm:prSet presAssocID="{CDD30F2C-4D2C-BE4E-8111-A989231AFF72}" presName="list" presStyleCnt="0">
        <dgm:presLayoutVars>
          <dgm:dir/>
          <dgm:animLvl val="lvl"/>
        </dgm:presLayoutVars>
      </dgm:prSet>
      <dgm:spPr/>
      <dgm:t>
        <a:bodyPr/>
        <a:lstStyle/>
        <a:p>
          <a:endParaRPr lang="en-US"/>
        </a:p>
      </dgm:t>
    </dgm:pt>
    <dgm:pt modelId="{0E57C44B-5AB0-A448-AFCE-94DE2509C9E8}" type="pres">
      <dgm:prSet presAssocID="{56199F26-753F-634B-A4B8-780086F52D23}" presName="posSpace" presStyleCnt="0"/>
      <dgm:spPr/>
    </dgm:pt>
    <dgm:pt modelId="{DE5FB17B-71F7-F743-8205-8A5DBDE2EB7A}" type="pres">
      <dgm:prSet presAssocID="{56199F26-753F-634B-A4B8-780086F52D23}" presName="vertFlow" presStyleCnt="0"/>
      <dgm:spPr/>
    </dgm:pt>
    <dgm:pt modelId="{79D9C7F1-31E6-0341-9319-A4BD027E2DB1}" type="pres">
      <dgm:prSet presAssocID="{56199F26-753F-634B-A4B8-780086F52D23}" presName="topSpace" presStyleCnt="0"/>
      <dgm:spPr/>
    </dgm:pt>
    <dgm:pt modelId="{AE70D096-05D2-4B44-AF6E-1D4658A055C8}" type="pres">
      <dgm:prSet presAssocID="{56199F26-753F-634B-A4B8-780086F52D23}" presName="firstComp" presStyleCnt="0"/>
      <dgm:spPr/>
    </dgm:pt>
    <dgm:pt modelId="{BB53F22F-1DD8-8F46-8F9F-495F9DFDC471}" type="pres">
      <dgm:prSet presAssocID="{56199F26-753F-634B-A4B8-780086F52D23}" presName="firstChild" presStyleLbl="bgAccFollowNode1" presStyleIdx="0" presStyleCnt="2"/>
      <dgm:spPr/>
      <dgm:t>
        <a:bodyPr/>
        <a:lstStyle/>
        <a:p>
          <a:endParaRPr lang="en-US"/>
        </a:p>
      </dgm:t>
    </dgm:pt>
    <dgm:pt modelId="{E25C293A-4554-EA48-A382-F1B67F0E4817}" type="pres">
      <dgm:prSet presAssocID="{56199F26-753F-634B-A4B8-780086F52D23}" presName="firstChildTx" presStyleLbl="bgAccFollowNode1" presStyleIdx="0" presStyleCnt="2">
        <dgm:presLayoutVars>
          <dgm:bulletEnabled val="1"/>
        </dgm:presLayoutVars>
      </dgm:prSet>
      <dgm:spPr/>
      <dgm:t>
        <a:bodyPr/>
        <a:lstStyle/>
        <a:p>
          <a:endParaRPr lang="en-US"/>
        </a:p>
      </dgm:t>
    </dgm:pt>
    <dgm:pt modelId="{FF76136B-3647-0942-B2D5-5E0B9F8FB7AF}" type="pres">
      <dgm:prSet presAssocID="{56199F26-753F-634B-A4B8-780086F52D23}" presName="negSpace" presStyleCnt="0"/>
      <dgm:spPr/>
    </dgm:pt>
    <dgm:pt modelId="{0EB8F701-D804-9D49-851C-86F0416250B9}" type="pres">
      <dgm:prSet presAssocID="{56199F26-753F-634B-A4B8-780086F52D23}" presName="circle" presStyleLbl="node1" presStyleIdx="0" presStyleCnt="2"/>
      <dgm:spPr/>
      <dgm:t>
        <a:bodyPr/>
        <a:lstStyle/>
        <a:p>
          <a:endParaRPr lang="en-US"/>
        </a:p>
      </dgm:t>
    </dgm:pt>
    <dgm:pt modelId="{CB615602-01C7-084A-8D44-43CF84F4A25A}" type="pres">
      <dgm:prSet presAssocID="{25457B38-7082-6147-A7BE-4E85AA79AAF8}" presName="transSpace" presStyleCnt="0"/>
      <dgm:spPr/>
    </dgm:pt>
    <dgm:pt modelId="{F5709D91-7C6C-4042-8992-26FA07F36D71}" type="pres">
      <dgm:prSet presAssocID="{2F691394-780F-CC43-83EA-F9F1E4820DC8}" presName="posSpace" presStyleCnt="0"/>
      <dgm:spPr/>
    </dgm:pt>
    <dgm:pt modelId="{15DBDA3A-1F3A-A949-966A-A7E22B5CFC12}" type="pres">
      <dgm:prSet presAssocID="{2F691394-780F-CC43-83EA-F9F1E4820DC8}" presName="vertFlow" presStyleCnt="0"/>
      <dgm:spPr/>
    </dgm:pt>
    <dgm:pt modelId="{57784B46-FB1E-3E4A-B475-C36D4FC07953}" type="pres">
      <dgm:prSet presAssocID="{2F691394-780F-CC43-83EA-F9F1E4820DC8}" presName="topSpace" presStyleCnt="0"/>
      <dgm:spPr/>
    </dgm:pt>
    <dgm:pt modelId="{8A92847A-82C0-464F-B7D4-E07E3F1CC955}" type="pres">
      <dgm:prSet presAssocID="{2F691394-780F-CC43-83EA-F9F1E4820DC8}" presName="firstComp" presStyleCnt="0"/>
      <dgm:spPr/>
    </dgm:pt>
    <dgm:pt modelId="{6DEA8084-2969-4A46-A6BA-A76A6B1DA9E2}" type="pres">
      <dgm:prSet presAssocID="{2F691394-780F-CC43-83EA-F9F1E4820DC8}" presName="firstChild" presStyleLbl="bgAccFollowNode1" presStyleIdx="1" presStyleCnt="2"/>
      <dgm:spPr/>
      <dgm:t>
        <a:bodyPr/>
        <a:lstStyle/>
        <a:p>
          <a:endParaRPr lang="en-US"/>
        </a:p>
      </dgm:t>
    </dgm:pt>
    <dgm:pt modelId="{062CF064-8ADE-AE44-B032-3FA2767F8061}" type="pres">
      <dgm:prSet presAssocID="{2F691394-780F-CC43-83EA-F9F1E4820DC8}" presName="firstChildTx" presStyleLbl="bgAccFollowNode1" presStyleIdx="1" presStyleCnt="2">
        <dgm:presLayoutVars>
          <dgm:bulletEnabled val="1"/>
        </dgm:presLayoutVars>
      </dgm:prSet>
      <dgm:spPr/>
      <dgm:t>
        <a:bodyPr/>
        <a:lstStyle/>
        <a:p>
          <a:endParaRPr lang="en-US"/>
        </a:p>
      </dgm:t>
    </dgm:pt>
    <dgm:pt modelId="{0A6FF878-28A2-2047-8217-F5BED9414A82}" type="pres">
      <dgm:prSet presAssocID="{2F691394-780F-CC43-83EA-F9F1E4820DC8}" presName="negSpace" presStyleCnt="0"/>
      <dgm:spPr/>
    </dgm:pt>
    <dgm:pt modelId="{AA1577C9-8183-3B41-AE1C-CF6B5579BC23}" type="pres">
      <dgm:prSet presAssocID="{2F691394-780F-CC43-83EA-F9F1E4820DC8}" presName="circle" presStyleLbl="node1" presStyleIdx="1" presStyleCnt="2"/>
      <dgm:spPr/>
      <dgm:t>
        <a:bodyPr/>
        <a:lstStyle/>
        <a:p>
          <a:endParaRPr lang="en-US"/>
        </a:p>
      </dgm:t>
    </dgm:pt>
  </dgm:ptLst>
  <dgm:cxnLst>
    <dgm:cxn modelId="{1AF5EF33-24B5-3842-9566-7229C2FD8607}" type="presOf" srcId="{09DA56A3-1533-C643-BED2-E397C860DE8D}" destId="{062CF064-8ADE-AE44-B032-3FA2767F8061}" srcOrd="1" destOrd="0" presId="urn:microsoft.com/office/officeart/2005/8/layout/hList9"/>
    <dgm:cxn modelId="{C9F3CC6A-20F6-9A4E-8113-A7C813A527A1}" srcId="{56199F26-753F-634B-A4B8-780086F52D23}" destId="{BC383BFF-BF08-EC45-996A-EE50C8B1F6CE}" srcOrd="0" destOrd="0" parTransId="{8049BAC4-5EA2-EF4D-9439-4F701FFD5BC0}" sibTransId="{1232618B-691E-FE42-A7B5-8770BF88438E}"/>
    <dgm:cxn modelId="{ECAAA1FE-5DAC-9745-9491-BEA4E84BD919}" type="presOf" srcId="{09DA56A3-1533-C643-BED2-E397C860DE8D}" destId="{6DEA8084-2969-4A46-A6BA-A76A6B1DA9E2}" srcOrd="0" destOrd="0" presId="urn:microsoft.com/office/officeart/2005/8/layout/hList9"/>
    <dgm:cxn modelId="{340DFA6B-D3CA-D243-A7A4-D6FB7810B2EB}" srcId="{CDD30F2C-4D2C-BE4E-8111-A989231AFF72}" destId="{2F691394-780F-CC43-83EA-F9F1E4820DC8}" srcOrd="1" destOrd="0" parTransId="{69122754-B2CA-5B40-857F-F18AEACF6C23}" sibTransId="{437BB103-3801-2A4E-A553-4FD14E0B9945}"/>
    <dgm:cxn modelId="{7E434378-6486-6249-9577-ABCF7B182408}" type="presOf" srcId="{CDD30F2C-4D2C-BE4E-8111-A989231AFF72}" destId="{64712BA9-AA05-8544-963D-2C7FBEBB38B1}" srcOrd="0" destOrd="0" presId="urn:microsoft.com/office/officeart/2005/8/layout/hList9"/>
    <dgm:cxn modelId="{3B05ACD8-592B-D543-B773-599E67FFE549}" type="presOf" srcId="{BC383BFF-BF08-EC45-996A-EE50C8B1F6CE}" destId="{BB53F22F-1DD8-8F46-8F9F-495F9DFDC471}" srcOrd="0" destOrd="0" presId="urn:microsoft.com/office/officeart/2005/8/layout/hList9"/>
    <dgm:cxn modelId="{B43CD10C-2415-CD4B-A1A1-8302013DB7E1}" srcId="{CDD30F2C-4D2C-BE4E-8111-A989231AFF72}" destId="{56199F26-753F-634B-A4B8-780086F52D23}" srcOrd="0" destOrd="0" parTransId="{F4587083-F7BA-0C4A-93C2-1D02399DDD13}" sibTransId="{25457B38-7082-6147-A7BE-4E85AA79AAF8}"/>
    <dgm:cxn modelId="{F13C4DC2-787A-D94A-BB16-D94226559740}" type="presOf" srcId="{56199F26-753F-634B-A4B8-780086F52D23}" destId="{0EB8F701-D804-9D49-851C-86F0416250B9}" srcOrd="0" destOrd="0" presId="urn:microsoft.com/office/officeart/2005/8/layout/hList9"/>
    <dgm:cxn modelId="{5E5B4D93-B3CE-664D-BEBB-2D3DDAA8015C}" type="presOf" srcId="{2F691394-780F-CC43-83EA-F9F1E4820DC8}" destId="{AA1577C9-8183-3B41-AE1C-CF6B5579BC23}" srcOrd="0" destOrd="0" presId="urn:microsoft.com/office/officeart/2005/8/layout/hList9"/>
    <dgm:cxn modelId="{47D7E21A-2621-0E47-9E7F-5B18D3CF6748}" type="presOf" srcId="{BC383BFF-BF08-EC45-996A-EE50C8B1F6CE}" destId="{E25C293A-4554-EA48-A382-F1B67F0E4817}" srcOrd="1" destOrd="0" presId="urn:microsoft.com/office/officeart/2005/8/layout/hList9"/>
    <dgm:cxn modelId="{DB9FC17C-9644-6D44-9CEF-B468F3668A08}" srcId="{2F691394-780F-CC43-83EA-F9F1E4820DC8}" destId="{09DA56A3-1533-C643-BED2-E397C860DE8D}" srcOrd="0" destOrd="0" parTransId="{AE9A4F42-0A64-5B42-809C-160E64EE6972}" sibTransId="{037BA30A-3111-B64D-AB59-14641E61B68C}"/>
    <dgm:cxn modelId="{44288DF8-8FED-9C49-B197-4C879901C7D9}" type="presParOf" srcId="{64712BA9-AA05-8544-963D-2C7FBEBB38B1}" destId="{0E57C44B-5AB0-A448-AFCE-94DE2509C9E8}" srcOrd="0" destOrd="0" presId="urn:microsoft.com/office/officeart/2005/8/layout/hList9"/>
    <dgm:cxn modelId="{B13D3671-59BB-334C-9EA3-05394C656B65}" type="presParOf" srcId="{64712BA9-AA05-8544-963D-2C7FBEBB38B1}" destId="{DE5FB17B-71F7-F743-8205-8A5DBDE2EB7A}" srcOrd="1" destOrd="0" presId="urn:microsoft.com/office/officeart/2005/8/layout/hList9"/>
    <dgm:cxn modelId="{F77D2E2C-0BD1-074A-829D-E4026570D843}" type="presParOf" srcId="{DE5FB17B-71F7-F743-8205-8A5DBDE2EB7A}" destId="{79D9C7F1-31E6-0341-9319-A4BD027E2DB1}" srcOrd="0" destOrd="0" presId="urn:microsoft.com/office/officeart/2005/8/layout/hList9"/>
    <dgm:cxn modelId="{1D3937F9-D52E-2C44-9727-7009D0121152}" type="presParOf" srcId="{DE5FB17B-71F7-F743-8205-8A5DBDE2EB7A}" destId="{AE70D096-05D2-4B44-AF6E-1D4658A055C8}" srcOrd="1" destOrd="0" presId="urn:microsoft.com/office/officeart/2005/8/layout/hList9"/>
    <dgm:cxn modelId="{F2ECCBE7-D173-9042-8EA0-59B771531EA5}" type="presParOf" srcId="{AE70D096-05D2-4B44-AF6E-1D4658A055C8}" destId="{BB53F22F-1DD8-8F46-8F9F-495F9DFDC471}" srcOrd="0" destOrd="0" presId="urn:microsoft.com/office/officeart/2005/8/layout/hList9"/>
    <dgm:cxn modelId="{3E5B6819-61BB-1F44-8DB3-2DFA174FA02E}" type="presParOf" srcId="{AE70D096-05D2-4B44-AF6E-1D4658A055C8}" destId="{E25C293A-4554-EA48-A382-F1B67F0E4817}" srcOrd="1" destOrd="0" presId="urn:microsoft.com/office/officeart/2005/8/layout/hList9"/>
    <dgm:cxn modelId="{E67EDBA7-1E83-E64D-8CCD-5B036BFC4FD7}" type="presParOf" srcId="{64712BA9-AA05-8544-963D-2C7FBEBB38B1}" destId="{FF76136B-3647-0942-B2D5-5E0B9F8FB7AF}" srcOrd="2" destOrd="0" presId="urn:microsoft.com/office/officeart/2005/8/layout/hList9"/>
    <dgm:cxn modelId="{A82C9026-638F-2045-9277-17EE874DA3EE}" type="presParOf" srcId="{64712BA9-AA05-8544-963D-2C7FBEBB38B1}" destId="{0EB8F701-D804-9D49-851C-86F0416250B9}" srcOrd="3" destOrd="0" presId="urn:microsoft.com/office/officeart/2005/8/layout/hList9"/>
    <dgm:cxn modelId="{2AFDC428-22C9-1146-B105-9AEEB6A8594A}" type="presParOf" srcId="{64712BA9-AA05-8544-963D-2C7FBEBB38B1}" destId="{CB615602-01C7-084A-8D44-43CF84F4A25A}" srcOrd="4" destOrd="0" presId="urn:microsoft.com/office/officeart/2005/8/layout/hList9"/>
    <dgm:cxn modelId="{3F9083F3-3566-AE45-8E82-CA31E570CAAA}" type="presParOf" srcId="{64712BA9-AA05-8544-963D-2C7FBEBB38B1}" destId="{F5709D91-7C6C-4042-8992-26FA07F36D71}" srcOrd="5" destOrd="0" presId="urn:microsoft.com/office/officeart/2005/8/layout/hList9"/>
    <dgm:cxn modelId="{A5559283-E705-BC49-8499-830119FB6317}" type="presParOf" srcId="{64712BA9-AA05-8544-963D-2C7FBEBB38B1}" destId="{15DBDA3A-1F3A-A949-966A-A7E22B5CFC12}" srcOrd="6" destOrd="0" presId="urn:microsoft.com/office/officeart/2005/8/layout/hList9"/>
    <dgm:cxn modelId="{36873F9F-89A1-E141-9F94-ADA2F70E626F}" type="presParOf" srcId="{15DBDA3A-1F3A-A949-966A-A7E22B5CFC12}" destId="{57784B46-FB1E-3E4A-B475-C36D4FC07953}" srcOrd="0" destOrd="0" presId="urn:microsoft.com/office/officeart/2005/8/layout/hList9"/>
    <dgm:cxn modelId="{D8A48B9F-D467-AA45-AA93-92193C17BBF8}" type="presParOf" srcId="{15DBDA3A-1F3A-A949-966A-A7E22B5CFC12}" destId="{8A92847A-82C0-464F-B7D4-E07E3F1CC955}" srcOrd="1" destOrd="0" presId="urn:microsoft.com/office/officeart/2005/8/layout/hList9"/>
    <dgm:cxn modelId="{327C42B7-210E-4249-9BB0-A268F5CF0DB2}" type="presParOf" srcId="{8A92847A-82C0-464F-B7D4-E07E3F1CC955}" destId="{6DEA8084-2969-4A46-A6BA-A76A6B1DA9E2}" srcOrd="0" destOrd="0" presId="urn:microsoft.com/office/officeart/2005/8/layout/hList9"/>
    <dgm:cxn modelId="{D04726E6-B23F-C442-ABEC-BBE32C85DD80}" type="presParOf" srcId="{8A92847A-82C0-464F-B7D4-E07E3F1CC955}" destId="{062CF064-8ADE-AE44-B032-3FA2767F8061}" srcOrd="1" destOrd="0" presId="urn:microsoft.com/office/officeart/2005/8/layout/hList9"/>
    <dgm:cxn modelId="{43AFC582-6DEB-2F41-AF61-2F11EF576775}" type="presParOf" srcId="{64712BA9-AA05-8544-963D-2C7FBEBB38B1}" destId="{0A6FF878-28A2-2047-8217-F5BED9414A82}" srcOrd="7" destOrd="0" presId="urn:microsoft.com/office/officeart/2005/8/layout/hList9"/>
    <dgm:cxn modelId="{E7A18082-BE4C-674B-A72A-B19D56587E97}" type="presParOf" srcId="{64712BA9-AA05-8544-963D-2C7FBEBB38B1}" destId="{AA1577C9-8183-3B41-AE1C-CF6B5579BC23}"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4D8101-D3C2-0E4A-A178-A78CBEFDD474}"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5E958C38-1413-964F-AB6C-83EB552D7DD5}">
      <dgm:prSet phldrT="[Text]" custT="1"/>
      <dgm:spPr/>
      <dgm:t>
        <a:bodyPr/>
        <a:lstStyle/>
        <a:p>
          <a:r>
            <a:rPr lang="en-US" sz="2400" dirty="0" smtClean="0"/>
            <a:t>Size</a:t>
          </a:r>
          <a:endParaRPr lang="en-US" sz="2400" dirty="0"/>
        </a:p>
      </dgm:t>
    </dgm:pt>
    <dgm:pt modelId="{03C011C6-DE88-1A4A-8A1E-4B2AD4EDA600}" type="parTrans" cxnId="{9BB8073A-A158-DF40-B834-5D4F83FE563A}">
      <dgm:prSet/>
      <dgm:spPr/>
      <dgm:t>
        <a:bodyPr/>
        <a:lstStyle/>
        <a:p>
          <a:endParaRPr lang="en-US"/>
        </a:p>
      </dgm:t>
    </dgm:pt>
    <dgm:pt modelId="{747A5992-7EA5-BB4B-B01F-C24DF23A5343}" type="sibTrans" cxnId="{9BB8073A-A158-DF40-B834-5D4F83FE563A}">
      <dgm:prSet/>
      <dgm:spPr/>
      <dgm:t>
        <a:bodyPr/>
        <a:lstStyle/>
        <a:p>
          <a:endParaRPr lang="en-US"/>
        </a:p>
      </dgm:t>
    </dgm:pt>
    <dgm:pt modelId="{8380FBD7-8AFA-0A48-82B1-07B5C5AFA934}">
      <dgm:prSet phldrT="[Text]" custT="1"/>
      <dgm:spPr/>
      <dgm:t>
        <a:bodyPr/>
        <a:lstStyle/>
        <a:p>
          <a:r>
            <a:rPr lang="en-US" sz="2400" dirty="0" smtClean="0"/>
            <a:t>Age</a:t>
          </a:r>
          <a:endParaRPr lang="en-US" sz="2400" dirty="0"/>
        </a:p>
      </dgm:t>
    </dgm:pt>
    <dgm:pt modelId="{AE29AD62-5DAE-2847-93D6-6A8A39E2DD60}" type="parTrans" cxnId="{D084A7EB-D018-9849-ADDE-F23C786BC192}">
      <dgm:prSet/>
      <dgm:spPr/>
      <dgm:t>
        <a:bodyPr/>
        <a:lstStyle/>
        <a:p>
          <a:endParaRPr lang="en-US"/>
        </a:p>
      </dgm:t>
    </dgm:pt>
    <dgm:pt modelId="{687E4507-45A1-A14B-8CDF-7DB002C08AC2}" type="sibTrans" cxnId="{D084A7EB-D018-9849-ADDE-F23C786BC192}">
      <dgm:prSet/>
      <dgm:spPr/>
      <dgm:t>
        <a:bodyPr/>
        <a:lstStyle/>
        <a:p>
          <a:endParaRPr lang="en-US"/>
        </a:p>
      </dgm:t>
    </dgm:pt>
    <dgm:pt modelId="{44797102-DEAA-834D-A207-EF0122CE78EA}">
      <dgm:prSet phldrT="[Text]" custT="1"/>
      <dgm:spPr/>
      <dgm:t>
        <a:bodyPr/>
        <a:lstStyle/>
        <a:p>
          <a:r>
            <a:rPr lang="en-US" sz="1800" dirty="0" smtClean="0"/>
            <a:t>Adjustable</a:t>
          </a:r>
          <a:endParaRPr lang="en-US" sz="1800" dirty="0"/>
        </a:p>
      </dgm:t>
    </dgm:pt>
    <dgm:pt modelId="{7BC505D3-0BCD-0F49-B8FA-90535B9738EF}" type="parTrans" cxnId="{AF0C21E6-33D0-BF4C-B1A5-6D72E4B23683}">
      <dgm:prSet/>
      <dgm:spPr/>
      <dgm:t>
        <a:bodyPr/>
        <a:lstStyle/>
        <a:p>
          <a:endParaRPr lang="en-US"/>
        </a:p>
      </dgm:t>
    </dgm:pt>
    <dgm:pt modelId="{3FAA6EF3-0705-CE4C-9865-41332B38E7CF}" type="sibTrans" cxnId="{AF0C21E6-33D0-BF4C-B1A5-6D72E4B23683}">
      <dgm:prSet/>
      <dgm:spPr/>
      <dgm:t>
        <a:bodyPr/>
        <a:lstStyle/>
        <a:p>
          <a:endParaRPr lang="en-US"/>
        </a:p>
      </dgm:t>
    </dgm:pt>
    <dgm:pt modelId="{02DD65A4-8E89-E544-A9CC-18455E5501A0}">
      <dgm:prSet phldrT="[Text]" custT="1"/>
      <dgm:spPr/>
      <dgm:t>
        <a:bodyPr/>
        <a:lstStyle/>
        <a:p>
          <a:r>
            <a:rPr lang="en-US" sz="1500" dirty="0" smtClean="0"/>
            <a:t>Contact Spatial Awareness</a:t>
          </a:r>
          <a:endParaRPr lang="en-US" sz="1500" dirty="0"/>
        </a:p>
      </dgm:t>
    </dgm:pt>
    <dgm:pt modelId="{0E203BFD-E51C-6147-A6CA-20D5A1352590}" type="parTrans" cxnId="{40BBBAFF-F8BA-2B4D-B667-BFF581375D9C}">
      <dgm:prSet/>
      <dgm:spPr/>
      <dgm:t>
        <a:bodyPr/>
        <a:lstStyle/>
        <a:p>
          <a:endParaRPr lang="en-US"/>
        </a:p>
      </dgm:t>
    </dgm:pt>
    <dgm:pt modelId="{A2F21D02-EE45-4240-B897-67E594E8FFFE}" type="sibTrans" cxnId="{40BBBAFF-F8BA-2B4D-B667-BFF581375D9C}">
      <dgm:prSet/>
      <dgm:spPr/>
      <dgm:t>
        <a:bodyPr/>
        <a:lstStyle/>
        <a:p>
          <a:endParaRPr lang="en-US"/>
        </a:p>
      </dgm:t>
    </dgm:pt>
    <dgm:pt modelId="{897BAED4-3D7D-9D4F-807B-E270650924C4}">
      <dgm:prSet phldrT="[Text]" custT="1"/>
      <dgm:spPr/>
      <dgm:t>
        <a:bodyPr/>
        <a:lstStyle/>
        <a:p>
          <a:r>
            <a:rPr lang="en-US" sz="2000" dirty="0" smtClean="0"/>
            <a:t>Range of Motion</a:t>
          </a:r>
          <a:endParaRPr lang="en-US" sz="2000" dirty="0"/>
        </a:p>
      </dgm:t>
    </dgm:pt>
    <dgm:pt modelId="{7523B02A-A6B8-A64B-BB01-5BEACA9AB519}" type="parTrans" cxnId="{6713B955-BE50-7441-AF32-A3A1EDFAABF8}">
      <dgm:prSet/>
      <dgm:spPr/>
      <dgm:t>
        <a:bodyPr/>
        <a:lstStyle/>
        <a:p>
          <a:endParaRPr lang="en-US"/>
        </a:p>
      </dgm:t>
    </dgm:pt>
    <dgm:pt modelId="{C643EDE6-3503-734E-AA3F-9082FA02FADC}" type="sibTrans" cxnId="{6713B955-BE50-7441-AF32-A3A1EDFAABF8}">
      <dgm:prSet/>
      <dgm:spPr/>
      <dgm:t>
        <a:bodyPr/>
        <a:lstStyle/>
        <a:p>
          <a:endParaRPr lang="en-US"/>
        </a:p>
      </dgm:t>
    </dgm:pt>
    <dgm:pt modelId="{1323329B-76A9-294D-80A7-DE2FDE57817B}" type="pres">
      <dgm:prSet presAssocID="{724D8101-D3C2-0E4A-A178-A78CBEFDD474}" presName="cycle" presStyleCnt="0">
        <dgm:presLayoutVars>
          <dgm:dir/>
          <dgm:resizeHandles val="exact"/>
        </dgm:presLayoutVars>
      </dgm:prSet>
      <dgm:spPr/>
      <dgm:t>
        <a:bodyPr/>
        <a:lstStyle/>
        <a:p>
          <a:endParaRPr lang="en-US"/>
        </a:p>
      </dgm:t>
    </dgm:pt>
    <dgm:pt modelId="{AB70E403-0D3B-0A4C-805F-E5CD17814ED4}" type="pres">
      <dgm:prSet presAssocID="{5E958C38-1413-964F-AB6C-83EB552D7DD5}" presName="node" presStyleLbl="node1" presStyleIdx="0" presStyleCnt="5">
        <dgm:presLayoutVars>
          <dgm:bulletEnabled val="1"/>
        </dgm:presLayoutVars>
      </dgm:prSet>
      <dgm:spPr/>
      <dgm:t>
        <a:bodyPr/>
        <a:lstStyle/>
        <a:p>
          <a:endParaRPr lang="en-US"/>
        </a:p>
      </dgm:t>
    </dgm:pt>
    <dgm:pt modelId="{BBCD1ABE-2020-6F4F-9B48-162722148FFA}" type="pres">
      <dgm:prSet presAssocID="{747A5992-7EA5-BB4B-B01F-C24DF23A5343}" presName="sibTrans" presStyleLbl="sibTrans2D1" presStyleIdx="0" presStyleCnt="5"/>
      <dgm:spPr/>
      <dgm:t>
        <a:bodyPr/>
        <a:lstStyle/>
        <a:p>
          <a:endParaRPr lang="en-US"/>
        </a:p>
      </dgm:t>
    </dgm:pt>
    <dgm:pt modelId="{A01114BC-366B-7141-BE18-7B8BDD2F85E3}" type="pres">
      <dgm:prSet presAssocID="{747A5992-7EA5-BB4B-B01F-C24DF23A5343}" presName="connectorText" presStyleLbl="sibTrans2D1" presStyleIdx="0" presStyleCnt="5"/>
      <dgm:spPr/>
      <dgm:t>
        <a:bodyPr/>
        <a:lstStyle/>
        <a:p>
          <a:endParaRPr lang="en-US"/>
        </a:p>
      </dgm:t>
    </dgm:pt>
    <dgm:pt modelId="{4B154DA5-7A44-C14C-9E37-95751D370125}" type="pres">
      <dgm:prSet presAssocID="{8380FBD7-8AFA-0A48-82B1-07B5C5AFA934}" presName="node" presStyleLbl="node1" presStyleIdx="1" presStyleCnt="5">
        <dgm:presLayoutVars>
          <dgm:bulletEnabled val="1"/>
        </dgm:presLayoutVars>
      </dgm:prSet>
      <dgm:spPr/>
      <dgm:t>
        <a:bodyPr/>
        <a:lstStyle/>
        <a:p>
          <a:endParaRPr lang="en-US"/>
        </a:p>
      </dgm:t>
    </dgm:pt>
    <dgm:pt modelId="{E22AE3B8-BD61-894E-97AF-1CFE76346E25}" type="pres">
      <dgm:prSet presAssocID="{687E4507-45A1-A14B-8CDF-7DB002C08AC2}" presName="sibTrans" presStyleLbl="sibTrans2D1" presStyleIdx="1" presStyleCnt="5"/>
      <dgm:spPr/>
      <dgm:t>
        <a:bodyPr/>
        <a:lstStyle/>
        <a:p>
          <a:endParaRPr lang="en-US"/>
        </a:p>
      </dgm:t>
    </dgm:pt>
    <dgm:pt modelId="{6F452A01-D70A-3D4F-8B4E-8F70A9A18903}" type="pres">
      <dgm:prSet presAssocID="{687E4507-45A1-A14B-8CDF-7DB002C08AC2}" presName="connectorText" presStyleLbl="sibTrans2D1" presStyleIdx="1" presStyleCnt="5"/>
      <dgm:spPr/>
      <dgm:t>
        <a:bodyPr/>
        <a:lstStyle/>
        <a:p>
          <a:endParaRPr lang="en-US"/>
        </a:p>
      </dgm:t>
    </dgm:pt>
    <dgm:pt modelId="{EFB3E74A-574D-3746-9F06-7AE61CA7F6B9}" type="pres">
      <dgm:prSet presAssocID="{44797102-DEAA-834D-A207-EF0122CE78EA}" presName="node" presStyleLbl="node1" presStyleIdx="2" presStyleCnt="5">
        <dgm:presLayoutVars>
          <dgm:bulletEnabled val="1"/>
        </dgm:presLayoutVars>
      </dgm:prSet>
      <dgm:spPr/>
      <dgm:t>
        <a:bodyPr/>
        <a:lstStyle/>
        <a:p>
          <a:endParaRPr lang="en-US"/>
        </a:p>
      </dgm:t>
    </dgm:pt>
    <dgm:pt modelId="{E8E17541-E355-7940-BDC0-D04B76569B53}" type="pres">
      <dgm:prSet presAssocID="{3FAA6EF3-0705-CE4C-9865-41332B38E7CF}" presName="sibTrans" presStyleLbl="sibTrans2D1" presStyleIdx="2" presStyleCnt="5"/>
      <dgm:spPr/>
      <dgm:t>
        <a:bodyPr/>
        <a:lstStyle/>
        <a:p>
          <a:endParaRPr lang="en-US"/>
        </a:p>
      </dgm:t>
    </dgm:pt>
    <dgm:pt modelId="{3E87CB04-AC2C-A844-89CA-5E3BDDBA8C2C}" type="pres">
      <dgm:prSet presAssocID="{3FAA6EF3-0705-CE4C-9865-41332B38E7CF}" presName="connectorText" presStyleLbl="sibTrans2D1" presStyleIdx="2" presStyleCnt="5"/>
      <dgm:spPr/>
      <dgm:t>
        <a:bodyPr/>
        <a:lstStyle/>
        <a:p>
          <a:endParaRPr lang="en-US"/>
        </a:p>
      </dgm:t>
    </dgm:pt>
    <dgm:pt modelId="{63D11F26-5FE3-9F47-ABCC-9992C561D2E9}" type="pres">
      <dgm:prSet presAssocID="{02DD65A4-8E89-E544-A9CC-18455E5501A0}" presName="node" presStyleLbl="node1" presStyleIdx="3" presStyleCnt="5">
        <dgm:presLayoutVars>
          <dgm:bulletEnabled val="1"/>
        </dgm:presLayoutVars>
      </dgm:prSet>
      <dgm:spPr/>
      <dgm:t>
        <a:bodyPr/>
        <a:lstStyle/>
        <a:p>
          <a:endParaRPr lang="en-US"/>
        </a:p>
      </dgm:t>
    </dgm:pt>
    <dgm:pt modelId="{0DD48BFC-A334-C047-BCB3-7713028EF86C}" type="pres">
      <dgm:prSet presAssocID="{A2F21D02-EE45-4240-B897-67E594E8FFFE}" presName="sibTrans" presStyleLbl="sibTrans2D1" presStyleIdx="3" presStyleCnt="5"/>
      <dgm:spPr/>
      <dgm:t>
        <a:bodyPr/>
        <a:lstStyle/>
        <a:p>
          <a:endParaRPr lang="en-US"/>
        </a:p>
      </dgm:t>
    </dgm:pt>
    <dgm:pt modelId="{78967D99-A14B-5143-A64E-F6CE9D16257E}" type="pres">
      <dgm:prSet presAssocID="{A2F21D02-EE45-4240-B897-67E594E8FFFE}" presName="connectorText" presStyleLbl="sibTrans2D1" presStyleIdx="3" presStyleCnt="5"/>
      <dgm:spPr/>
      <dgm:t>
        <a:bodyPr/>
        <a:lstStyle/>
        <a:p>
          <a:endParaRPr lang="en-US"/>
        </a:p>
      </dgm:t>
    </dgm:pt>
    <dgm:pt modelId="{A9E3B3F3-CD92-ED40-A804-4EA89D3E4C2A}" type="pres">
      <dgm:prSet presAssocID="{897BAED4-3D7D-9D4F-807B-E270650924C4}" presName="node" presStyleLbl="node1" presStyleIdx="4" presStyleCnt="5">
        <dgm:presLayoutVars>
          <dgm:bulletEnabled val="1"/>
        </dgm:presLayoutVars>
      </dgm:prSet>
      <dgm:spPr/>
      <dgm:t>
        <a:bodyPr/>
        <a:lstStyle/>
        <a:p>
          <a:endParaRPr lang="en-US"/>
        </a:p>
      </dgm:t>
    </dgm:pt>
    <dgm:pt modelId="{A8811295-BB5E-8742-931D-4FA4EC25BAA9}" type="pres">
      <dgm:prSet presAssocID="{C643EDE6-3503-734E-AA3F-9082FA02FADC}" presName="sibTrans" presStyleLbl="sibTrans2D1" presStyleIdx="4" presStyleCnt="5"/>
      <dgm:spPr/>
      <dgm:t>
        <a:bodyPr/>
        <a:lstStyle/>
        <a:p>
          <a:endParaRPr lang="en-US"/>
        </a:p>
      </dgm:t>
    </dgm:pt>
    <dgm:pt modelId="{1B972A12-13C4-2149-B1DD-CEE141274949}" type="pres">
      <dgm:prSet presAssocID="{C643EDE6-3503-734E-AA3F-9082FA02FADC}" presName="connectorText" presStyleLbl="sibTrans2D1" presStyleIdx="4" presStyleCnt="5"/>
      <dgm:spPr/>
      <dgm:t>
        <a:bodyPr/>
        <a:lstStyle/>
        <a:p>
          <a:endParaRPr lang="en-US"/>
        </a:p>
      </dgm:t>
    </dgm:pt>
  </dgm:ptLst>
  <dgm:cxnLst>
    <dgm:cxn modelId="{2F85265C-9D97-A342-A6BD-8A2A3077A62B}" type="presOf" srcId="{5E958C38-1413-964F-AB6C-83EB552D7DD5}" destId="{AB70E403-0D3B-0A4C-805F-E5CD17814ED4}" srcOrd="0" destOrd="0" presId="urn:microsoft.com/office/officeart/2005/8/layout/cycle2"/>
    <dgm:cxn modelId="{279AE6CB-AE97-2149-A999-D06BE66D44BA}" type="presOf" srcId="{44797102-DEAA-834D-A207-EF0122CE78EA}" destId="{EFB3E74A-574D-3746-9F06-7AE61CA7F6B9}" srcOrd="0" destOrd="0" presId="urn:microsoft.com/office/officeart/2005/8/layout/cycle2"/>
    <dgm:cxn modelId="{2218538A-7FF5-594B-A91D-47CB96D2CEF7}" type="presOf" srcId="{724D8101-D3C2-0E4A-A178-A78CBEFDD474}" destId="{1323329B-76A9-294D-80A7-DE2FDE57817B}" srcOrd="0" destOrd="0" presId="urn:microsoft.com/office/officeart/2005/8/layout/cycle2"/>
    <dgm:cxn modelId="{D084A7EB-D018-9849-ADDE-F23C786BC192}" srcId="{724D8101-D3C2-0E4A-A178-A78CBEFDD474}" destId="{8380FBD7-8AFA-0A48-82B1-07B5C5AFA934}" srcOrd="1" destOrd="0" parTransId="{AE29AD62-5DAE-2847-93D6-6A8A39E2DD60}" sibTransId="{687E4507-45A1-A14B-8CDF-7DB002C08AC2}"/>
    <dgm:cxn modelId="{9BB8073A-A158-DF40-B834-5D4F83FE563A}" srcId="{724D8101-D3C2-0E4A-A178-A78CBEFDD474}" destId="{5E958C38-1413-964F-AB6C-83EB552D7DD5}" srcOrd="0" destOrd="0" parTransId="{03C011C6-DE88-1A4A-8A1E-4B2AD4EDA600}" sibTransId="{747A5992-7EA5-BB4B-B01F-C24DF23A5343}"/>
    <dgm:cxn modelId="{2CA832B5-01ED-6A40-8D75-16AA889D3A39}" type="presOf" srcId="{8380FBD7-8AFA-0A48-82B1-07B5C5AFA934}" destId="{4B154DA5-7A44-C14C-9E37-95751D370125}" srcOrd="0" destOrd="0" presId="urn:microsoft.com/office/officeart/2005/8/layout/cycle2"/>
    <dgm:cxn modelId="{AF0C21E6-33D0-BF4C-B1A5-6D72E4B23683}" srcId="{724D8101-D3C2-0E4A-A178-A78CBEFDD474}" destId="{44797102-DEAA-834D-A207-EF0122CE78EA}" srcOrd="2" destOrd="0" parTransId="{7BC505D3-0BCD-0F49-B8FA-90535B9738EF}" sibTransId="{3FAA6EF3-0705-CE4C-9865-41332B38E7CF}"/>
    <dgm:cxn modelId="{437452D3-028F-994C-8E4C-DC5CC385F3BE}" type="presOf" srcId="{C643EDE6-3503-734E-AA3F-9082FA02FADC}" destId="{1B972A12-13C4-2149-B1DD-CEE141274949}" srcOrd="1" destOrd="0" presId="urn:microsoft.com/office/officeart/2005/8/layout/cycle2"/>
    <dgm:cxn modelId="{9BDBAE82-7789-9E4E-9876-E041DD05FF72}" type="presOf" srcId="{A2F21D02-EE45-4240-B897-67E594E8FFFE}" destId="{78967D99-A14B-5143-A64E-F6CE9D16257E}" srcOrd="1" destOrd="0" presId="urn:microsoft.com/office/officeart/2005/8/layout/cycle2"/>
    <dgm:cxn modelId="{AFD31EA5-D54D-8E47-8320-6F0CB03FE1FE}" type="presOf" srcId="{C643EDE6-3503-734E-AA3F-9082FA02FADC}" destId="{A8811295-BB5E-8742-931D-4FA4EC25BAA9}" srcOrd="0" destOrd="0" presId="urn:microsoft.com/office/officeart/2005/8/layout/cycle2"/>
    <dgm:cxn modelId="{A0E97B3C-BE79-2040-9B0A-058E5C392A11}" type="presOf" srcId="{687E4507-45A1-A14B-8CDF-7DB002C08AC2}" destId="{6F452A01-D70A-3D4F-8B4E-8F70A9A18903}" srcOrd="1" destOrd="0" presId="urn:microsoft.com/office/officeart/2005/8/layout/cycle2"/>
    <dgm:cxn modelId="{FEA954DB-9822-A04B-A87A-132F02AE2802}" type="presOf" srcId="{747A5992-7EA5-BB4B-B01F-C24DF23A5343}" destId="{A01114BC-366B-7141-BE18-7B8BDD2F85E3}" srcOrd="1" destOrd="0" presId="urn:microsoft.com/office/officeart/2005/8/layout/cycle2"/>
    <dgm:cxn modelId="{7C5B7270-69CB-AA4E-98CB-FAA5EAC41CA0}" type="presOf" srcId="{3FAA6EF3-0705-CE4C-9865-41332B38E7CF}" destId="{3E87CB04-AC2C-A844-89CA-5E3BDDBA8C2C}" srcOrd="1" destOrd="0" presId="urn:microsoft.com/office/officeart/2005/8/layout/cycle2"/>
    <dgm:cxn modelId="{40BBBAFF-F8BA-2B4D-B667-BFF581375D9C}" srcId="{724D8101-D3C2-0E4A-A178-A78CBEFDD474}" destId="{02DD65A4-8E89-E544-A9CC-18455E5501A0}" srcOrd="3" destOrd="0" parTransId="{0E203BFD-E51C-6147-A6CA-20D5A1352590}" sibTransId="{A2F21D02-EE45-4240-B897-67E594E8FFFE}"/>
    <dgm:cxn modelId="{A2308E03-2771-F64E-B967-AB0F4BE3DE9B}" type="presOf" srcId="{02DD65A4-8E89-E544-A9CC-18455E5501A0}" destId="{63D11F26-5FE3-9F47-ABCC-9992C561D2E9}" srcOrd="0" destOrd="0" presId="urn:microsoft.com/office/officeart/2005/8/layout/cycle2"/>
    <dgm:cxn modelId="{43E45127-2C6C-F14C-B918-72382A206664}" type="presOf" srcId="{747A5992-7EA5-BB4B-B01F-C24DF23A5343}" destId="{BBCD1ABE-2020-6F4F-9B48-162722148FFA}" srcOrd="0" destOrd="0" presId="urn:microsoft.com/office/officeart/2005/8/layout/cycle2"/>
    <dgm:cxn modelId="{241C2096-D1B9-2148-BD30-FB498A890F5C}" type="presOf" srcId="{A2F21D02-EE45-4240-B897-67E594E8FFFE}" destId="{0DD48BFC-A334-C047-BCB3-7713028EF86C}" srcOrd="0" destOrd="0" presId="urn:microsoft.com/office/officeart/2005/8/layout/cycle2"/>
    <dgm:cxn modelId="{3865DC33-D5E7-0E4D-AD2A-2C2B0511D10E}" type="presOf" srcId="{3FAA6EF3-0705-CE4C-9865-41332B38E7CF}" destId="{E8E17541-E355-7940-BDC0-D04B76569B53}" srcOrd="0" destOrd="0" presId="urn:microsoft.com/office/officeart/2005/8/layout/cycle2"/>
    <dgm:cxn modelId="{EA8FE753-6AA1-E646-A87B-E021A05AF4DD}" type="presOf" srcId="{687E4507-45A1-A14B-8CDF-7DB002C08AC2}" destId="{E22AE3B8-BD61-894E-97AF-1CFE76346E25}" srcOrd="0" destOrd="0" presId="urn:microsoft.com/office/officeart/2005/8/layout/cycle2"/>
    <dgm:cxn modelId="{AB8CC277-A64B-9246-A3A1-1BC0A5641574}" type="presOf" srcId="{897BAED4-3D7D-9D4F-807B-E270650924C4}" destId="{A9E3B3F3-CD92-ED40-A804-4EA89D3E4C2A}" srcOrd="0" destOrd="0" presId="urn:microsoft.com/office/officeart/2005/8/layout/cycle2"/>
    <dgm:cxn modelId="{6713B955-BE50-7441-AF32-A3A1EDFAABF8}" srcId="{724D8101-D3C2-0E4A-A178-A78CBEFDD474}" destId="{897BAED4-3D7D-9D4F-807B-E270650924C4}" srcOrd="4" destOrd="0" parTransId="{7523B02A-A6B8-A64B-BB01-5BEACA9AB519}" sibTransId="{C643EDE6-3503-734E-AA3F-9082FA02FADC}"/>
    <dgm:cxn modelId="{CEDF8F51-FD21-4546-972B-D8CF17EF24CA}" type="presParOf" srcId="{1323329B-76A9-294D-80A7-DE2FDE57817B}" destId="{AB70E403-0D3B-0A4C-805F-E5CD17814ED4}" srcOrd="0" destOrd="0" presId="urn:microsoft.com/office/officeart/2005/8/layout/cycle2"/>
    <dgm:cxn modelId="{F152A437-2D87-9A44-802A-C5454D4594FF}" type="presParOf" srcId="{1323329B-76A9-294D-80A7-DE2FDE57817B}" destId="{BBCD1ABE-2020-6F4F-9B48-162722148FFA}" srcOrd="1" destOrd="0" presId="urn:microsoft.com/office/officeart/2005/8/layout/cycle2"/>
    <dgm:cxn modelId="{1E8FA3D9-7F4B-664A-BC35-52CB4FC01CB5}" type="presParOf" srcId="{BBCD1ABE-2020-6F4F-9B48-162722148FFA}" destId="{A01114BC-366B-7141-BE18-7B8BDD2F85E3}" srcOrd="0" destOrd="0" presId="urn:microsoft.com/office/officeart/2005/8/layout/cycle2"/>
    <dgm:cxn modelId="{C7A6FBD5-67F0-C44C-AFB2-DFD0B57D0C04}" type="presParOf" srcId="{1323329B-76A9-294D-80A7-DE2FDE57817B}" destId="{4B154DA5-7A44-C14C-9E37-95751D370125}" srcOrd="2" destOrd="0" presId="urn:microsoft.com/office/officeart/2005/8/layout/cycle2"/>
    <dgm:cxn modelId="{446A2AC2-B0D2-084A-B5BE-0B83478BAE02}" type="presParOf" srcId="{1323329B-76A9-294D-80A7-DE2FDE57817B}" destId="{E22AE3B8-BD61-894E-97AF-1CFE76346E25}" srcOrd="3" destOrd="0" presId="urn:microsoft.com/office/officeart/2005/8/layout/cycle2"/>
    <dgm:cxn modelId="{4A7A6913-9983-6046-A1CC-54D319B7C3C8}" type="presParOf" srcId="{E22AE3B8-BD61-894E-97AF-1CFE76346E25}" destId="{6F452A01-D70A-3D4F-8B4E-8F70A9A18903}" srcOrd="0" destOrd="0" presId="urn:microsoft.com/office/officeart/2005/8/layout/cycle2"/>
    <dgm:cxn modelId="{4882DB43-25FF-E04E-896E-7E80A7A55527}" type="presParOf" srcId="{1323329B-76A9-294D-80A7-DE2FDE57817B}" destId="{EFB3E74A-574D-3746-9F06-7AE61CA7F6B9}" srcOrd="4" destOrd="0" presId="urn:microsoft.com/office/officeart/2005/8/layout/cycle2"/>
    <dgm:cxn modelId="{6E8B5710-6698-754C-84F8-D46DF0825815}" type="presParOf" srcId="{1323329B-76A9-294D-80A7-DE2FDE57817B}" destId="{E8E17541-E355-7940-BDC0-D04B76569B53}" srcOrd="5" destOrd="0" presId="urn:microsoft.com/office/officeart/2005/8/layout/cycle2"/>
    <dgm:cxn modelId="{B1D83B78-99BC-7141-AAAE-05D0386402EF}" type="presParOf" srcId="{E8E17541-E355-7940-BDC0-D04B76569B53}" destId="{3E87CB04-AC2C-A844-89CA-5E3BDDBA8C2C}" srcOrd="0" destOrd="0" presId="urn:microsoft.com/office/officeart/2005/8/layout/cycle2"/>
    <dgm:cxn modelId="{0247EBBB-E9ED-FE42-9BAB-CA5A69EC761E}" type="presParOf" srcId="{1323329B-76A9-294D-80A7-DE2FDE57817B}" destId="{63D11F26-5FE3-9F47-ABCC-9992C561D2E9}" srcOrd="6" destOrd="0" presId="urn:microsoft.com/office/officeart/2005/8/layout/cycle2"/>
    <dgm:cxn modelId="{78AA0381-5A81-1245-9E37-16045A7DB7B5}" type="presParOf" srcId="{1323329B-76A9-294D-80A7-DE2FDE57817B}" destId="{0DD48BFC-A334-C047-BCB3-7713028EF86C}" srcOrd="7" destOrd="0" presId="urn:microsoft.com/office/officeart/2005/8/layout/cycle2"/>
    <dgm:cxn modelId="{F125E701-71DA-D242-BD14-7D2549711C07}" type="presParOf" srcId="{0DD48BFC-A334-C047-BCB3-7713028EF86C}" destId="{78967D99-A14B-5143-A64E-F6CE9D16257E}" srcOrd="0" destOrd="0" presId="urn:microsoft.com/office/officeart/2005/8/layout/cycle2"/>
    <dgm:cxn modelId="{631EBF90-7166-FA4E-A7CD-7299EBC1A699}" type="presParOf" srcId="{1323329B-76A9-294D-80A7-DE2FDE57817B}" destId="{A9E3B3F3-CD92-ED40-A804-4EA89D3E4C2A}" srcOrd="8" destOrd="0" presId="urn:microsoft.com/office/officeart/2005/8/layout/cycle2"/>
    <dgm:cxn modelId="{738C0018-203C-EC4E-A5BE-663BDD72C47E}" type="presParOf" srcId="{1323329B-76A9-294D-80A7-DE2FDE57817B}" destId="{A8811295-BB5E-8742-931D-4FA4EC25BAA9}" srcOrd="9" destOrd="0" presId="urn:microsoft.com/office/officeart/2005/8/layout/cycle2"/>
    <dgm:cxn modelId="{EF55ACB5-B132-1545-B4B2-34B642D3FB5F}" type="presParOf" srcId="{A8811295-BB5E-8742-931D-4FA4EC25BAA9}" destId="{1B972A12-13C4-2149-B1DD-CEE14127494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DB9892-A270-1E4D-9AD5-02750857C46C}" type="doc">
      <dgm:prSet loTypeId="urn:microsoft.com/office/officeart/2008/layout/PictureGrid" loCatId="" qsTypeId="urn:microsoft.com/office/officeart/2005/8/quickstyle/simple4" qsCatId="simple" csTypeId="urn:microsoft.com/office/officeart/2005/8/colors/accent1_2" csCatId="accent1" phldr="1"/>
      <dgm:spPr/>
      <dgm:t>
        <a:bodyPr/>
        <a:lstStyle/>
        <a:p>
          <a:endParaRPr lang="en-US"/>
        </a:p>
      </dgm:t>
    </dgm:pt>
    <dgm:pt modelId="{FE5D1F7B-4C4F-B147-AB48-D4A4C3C1DA89}">
      <dgm:prSet phldrT="[Text]" custT="1"/>
      <dgm:spPr/>
      <dgm:t>
        <a:bodyPr/>
        <a:lstStyle/>
        <a:p>
          <a:pPr algn="ctr"/>
          <a:r>
            <a:rPr lang="en-US" sz="1800" b="1" smtClean="0">
              <a:solidFill>
                <a:schemeClr val="accent5">
                  <a:lumMod val="60000"/>
                  <a:lumOff val="40000"/>
                </a:schemeClr>
              </a:solidFill>
            </a:rPr>
            <a:t>Weight Bearing</a:t>
          </a:r>
          <a:endParaRPr lang="en-US" sz="1800" b="1" dirty="0">
            <a:solidFill>
              <a:schemeClr val="accent5">
                <a:lumMod val="60000"/>
                <a:lumOff val="40000"/>
              </a:schemeClr>
            </a:solidFill>
          </a:endParaRPr>
        </a:p>
      </dgm:t>
    </dgm:pt>
    <dgm:pt modelId="{E7D30791-1ED5-AA44-95B7-FB58639FA72A}" type="parTrans" cxnId="{F16B95BB-BE2C-7740-A777-FBB30356518F}">
      <dgm:prSet/>
      <dgm:spPr/>
      <dgm:t>
        <a:bodyPr/>
        <a:lstStyle/>
        <a:p>
          <a:endParaRPr lang="en-US"/>
        </a:p>
      </dgm:t>
    </dgm:pt>
    <dgm:pt modelId="{4F79C27C-C2D1-8241-A6C2-11D133399906}" type="sibTrans" cxnId="{F16B95BB-BE2C-7740-A777-FBB30356518F}">
      <dgm:prSet/>
      <dgm:spPr/>
      <dgm:t>
        <a:bodyPr/>
        <a:lstStyle/>
        <a:p>
          <a:endParaRPr lang="en-US"/>
        </a:p>
      </dgm:t>
    </dgm:pt>
    <dgm:pt modelId="{B2FCA507-CF24-7F41-9027-2EE42DBBDCCD}">
      <dgm:prSet phldrT="[Text]" custT="1"/>
      <dgm:spPr/>
      <dgm:t>
        <a:bodyPr/>
        <a:lstStyle/>
        <a:p>
          <a:pPr algn="ctr"/>
          <a:r>
            <a:rPr lang="en-US" sz="1800" b="1" smtClean="0">
              <a:solidFill>
                <a:schemeClr val="accent5">
                  <a:lumMod val="60000"/>
                  <a:lumOff val="40000"/>
                </a:schemeClr>
              </a:solidFill>
            </a:rPr>
            <a:t>Durability</a:t>
          </a:r>
          <a:endParaRPr lang="en-US" sz="1800" b="1" dirty="0">
            <a:solidFill>
              <a:schemeClr val="accent5">
                <a:lumMod val="60000"/>
                <a:lumOff val="40000"/>
              </a:schemeClr>
            </a:solidFill>
          </a:endParaRPr>
        </a:p>
      </dgm:t>
    </dgm:pt>
    <dgm:pt modelId="{8FD31A16-6FBC-A24B-9D7D-543B8C80CB1F}" type="parTrans" cxnId="{8CD75BA9-C597-1942-A1BE-356BFF69F7BB}">
      <dgm:prSet/>
      <dgm:spPr/>
      <dgm:t>
        <a:bodyPr/>
        <a:lstStyle/>
        <a:p>
          <a:endParaRPr lang="en-US"/>
        </a:p>
      </dgm:t>
    </dgm:pt>
    <dgm:pt modelId="{C374917E-66EA-9D42-A238-69872501A770}" type="sibTrans" cxnId="{8CD75BA9-C597-1942-A1BE-356BFF69F7BB}">
      <dgm:prSet/>
      <dgm:spPr/>
      <dgm:t>
        <a:bodyPr/>
        <a:lstStyle/>
        <a:p>
          <a:endParaRPr lang="en-US"/>
        </a:p>
      </dgm:t>
    </dgm:pt>
    <dgm:pt modelId="{76DCAF3A-1431-494F-B802-DF62F696A630}">
      <dgm:prSet phldrT="[Text]" custT="1"/>
      <dgm:spPr/>
      <dgm:t>
        <a:bodyPr/>
        <a:lstStyle/>
        <a:p>
          <a:pPr algn="ctr"/>
          <a:r>
            <a:rPr lang="en-US" sz="1800" b="1" smtClean="0">
              <a:solidFill>
                <a:schemeClr val="accent5">
                  <a:lumMod val="60000"/>
                  <a:lumOff val="40000"/>
                </a:schemeClr>
              </a:solidFill>
            </a:rPr>
            <a:t>Ease of Use</a:t>
          </a:r>
          <a:endParaRPr lang="en-US" sz="1800" b="1" dirty="0">
            <a:solidFill>
              <a:schemeClr val="accent5">
                <a:lumMod val="60000"/>
                <a:lumOff val="40000"/>
              </a:schemeClr>
            </a:solidFill>
          </a:endParaRPr>
        </a:p>
      </dgm:t>
    </dgm:pt>
    <dgm:pt modelId="{4CAFA207-B429-4B46-ACD2-F08F214F72C0}" type="parTrans" cxnId="{69725BC0-969E-1E41-9384-C056A9D8BB2F}">
      <dgm:prSet/>
      <dgm:spPr/>
      <dgm:t>
        <a:bodyPr/>
        <a:lstStyle/>
        <a:p>
          <a:endParaRPr lang="en-US"/>
        </a:p>
      </dgm:t>
    </dgm:pt>
    <dgm:pt modelId="{63866CAF-B891-EE4C-9EDF-89161CFBAEAD}" type="sibTrans" cxnId="{69725BC0-969E-1E41-9384-C056A9D8BB2F}">
      <dgm:prSet/>
      <dgm:spPr/>
      <dgm:t>
        <a:bodyPr/>
        <a:lstStyle/>
        <a:p>
          <a:endParaRPr lang="en-US"/>
        </a:p>
      </dgm:t>
    </dgm:pt>
    <dgm:pt modelId="{23393997-0E20-1D46-B7A2-907835854CC5}">
      <dgm:prSet phldrT="[Text]" custT="1"/>
      <dgm:spPr/>
      <dgm:t>
        <a:bodyPr/>
        <a:lstStyle/>
        <a:p>
          <a:pPr algn="ctr"/>
          <a:r>
            <a:rPr lang="en-US" sz="1800" b="1" smtClean="0">
              <a:solidFill>
                <a:schemeClr val="accent5">
                  <a:lumMod val="60000"/>
                  <a:lumOff val="40000"/>
                </a:schemeClr>
              </a:solidFill>
            </a:rPr>
            <a:t>Aesthetics</a:t>
          </a:r>
          <a:endParaRPr lang="en-US" sz="1800" b="1">
            <a:solidFill>
              <a:schemeClr val="accent5">
                <a:lumMod val="60000"/>
                <a:lumOff val="40000"/>
              </a:schemeClr>
            </a:solidFill>
          </a:endParaRPr>
        </a:p>
      </dgm:t>
    </dgm:pt>
    <dgm:pt modelId="{B1F91570-3322-9141-944D-D2764384141E}" type="parTrans" cxnId="{5E4514C9-BA4B-1742-A9BD-D29829D44A5C}">
      <dgm:prSet/>
      <dgm:spPr/>
      <dgm:t>
        <a:bodyPr/>
        <a:lstStyle/>
        <a:p>
          <a:endParaRPr lang="en-US"/>
        </a:p>
      </dgm:t>
    </dgm:pt>
    <dgm:pt modelId="{8CF61A7C-A1A6-1649-8D0D-720D4FC9ED63}" type="sibTrans" cxnId="{5E4514C9-BA4B-1742-A9BD-D29829D44A5C}">
      <dgm:prSet/>
      <dgm:spPr/>
      <dgm:t>
        <a:bodyPr/>
        <a:lstStyle/>
        <a:p>
          <a:endParaRPr lang="en-US"/>
        </a:p>
      </dgm:t>
    </dgm:pt>
    <dgm:pt modelId="{F184614A-CF52-2E44-BA59-57F23010AF11}">
      <dgm:prSet custT="1"/>
      <dgm:spPr/>
      <dgm:t>
        <a:bodyPr/>
        <a:lstStyle/>
        <a:p>
          <a:pPr algn="ctr"/>
          <a:r>
            <a:rPr lang="en-US" sz="1800" b="1" smtClean="0">
              <a:solidFill>
                <a:schemeClr val="accent5">
                  <a:lumMod val="60000"/>
                  <a:lumOff val="40000"/>
                </a:schemeClr>
              </a:solidFill>
            </a:rPr>
            <a:t>Bouncing Motion</a:t>
          </a:r>
          <a:endParaRPr lang="en-US" sz="1800" b="1" dirty="0">
            <a:solidFill>
              <a:schemeClr val="accent5">
                <a:lumMod val="60000"/>
                <a:lumOff val="40000"/>
              </a:schemeClr>
            </a:solidFill>
          </a:endParaRPr>
        </a:p>
      </dgm:t>
    </dgm:pt>
    <dgm:pt modelId="{AF3949C0-256A-044F-981F-788EE2E9EF68}" type="parTrans" cxnId="{8EEF2DD3-65C2-F541-B215-158A700CE4FB}">
      <dgm:prSet/>
      <dgm:spPr/>
      <dgm:t>
        <a:bodyPr/>
        <a:lstStyle/>
        <a:p>
          <a:endParaRPr lang="en-US"/>
        </a:p>
      </dgm:t>
    </dgm:pt>
    <dgm:pt modelId="{36936A30-1A28-8C40-8078-34DF7056BDEB}" type="sibTrans" cxnId="{8EEF2DD3-65C2-F541-B215-158A700CE4FB}">
      <dgm:prSet/>
      <dgm:spPr/>
      <dgm:t>
        <a:bodyPr/>
        <a:lstStyle/>
        <a:p>
          <a:endParaRPr lang="en-US"/>
        </a:p>
      </dgm:t>
    </dgm:pt>
    <dgm:pt modelId="{52386D74-0196-BC41-AA2D-B46FA71FCE7D}" type="pres">
      <dgm:prSet presAssocID="{DFDB9892-A270-1E4D-9AD5-02750857C46C}" presName="Name0" presStyleCnt="0">
        <dgm:presLayoutVars>
          <dgm:dir/>
        </dgm:presLayoutVars>
      </dgm:prSet>
      <dgm:spPr/>
      <dgm:t>
        <a:bodyPr/>
        <a:lstStyle/>
        <a:p>
          <a:endParaRPr lang="en-US"/>
        </a:p>
      </dgm:t>
    </dgm:pt>
    <dgm:pt modelId="{46941095-10E8-5D46-90A1-DE697FD6E167}" type="pres">
      <dgm:prSet presAssocID="{FE5D1F7B-4C4F-B147-AB48-D4A4C3C1DA89}" presName="composite" presStyleCnt="0"/>
      <dgm:spPr/>
      <dgm:t>
        <a:bodyPr/>
        <a:lstStyle/>
        <a:p>
          <a:endParaRPr lang="en-US"/>
        </a:p>
      </dgm:t>
    </dgm:pt>
    <dgm:pt modelId="{C386B545-F57B-254E-AB33-6D3CCBA0832D}" type="pres">
      <dgm:prSet presAssocID="{FE5D1F7B-4C4F-B147-AB48-D4A4C3C1DA89}" presName="rect2" presStyleLbl="revTx" presStyleIdx="0" presStyleCnt="5">
        <dgm:presLayoutVars>
          <dgm:bulletEnabled val="1"/>
        </dgm:presLayoutVars>
      </dgm:prSet>
      <dgm:spPr/>
      <dgm:t>
        <a:bodyPr/>
        <a:lstStyle/>
        <a:p>
          <a:endParaRPr lang="en-US"/>
        </a:p>
      </dgm:t>
    </dgm:pt>
    <dgm:pt modelId="{46197A59-ED01-5749-B01D-8B5C70B25E23}" type="pres">
      <dgm:prSet presAssocID="{FE5D1F7B-4C4F-B147-AB48-D4A4C3C1DA89}" presName="rect1" presStyleLbl="alignImgPlace1" presStyleIdx="0" presStyleCnt="5"/>
      <dgm:spPr>
        <a:blipFill dpi="0" rotWithShape="1">
          <a:blip xmlns:r="http://schemas.openxmlformats.org/officeDocument/2006/relationships" r:embed="rId1">
            <a:duotone>
              <a:schemeClr val="accent2">
                <a:shade val="45000"/>
                <a:satMod val="135000"/>
              </a:schemeClr>
              <a:prstClr val="white"/>
            </a:duotone>
            <a:extLst>
              <a:ext uri="{BEBA8EAE-BF5A-486C-A8C5-ECC9F3942E4B}">
                <a14:imgProps xmlns:a14="http://schemas.microsoft.com/office/drawing/2010/main">
                  <a14:imgLayer r:embed="rId2">
                    <a14:imgEffect>
                      <a14:colorTemperature colorTemp="1500"/>
                    </a14:imgEffect>
                    <a14:imgEffect>
                      <a14:saturation sat="70000"/>
                    </a14:imgEffect>
                  </a14:imgLayer>
                </a14:imgProps>
              </a:ext>
              <a:ext uri="{28A0092B-C50C-407E-A947-70E740481C1C}">
                <a14:useLocalDpi xmlns:a14="http://schemas.microsoft.com/office/drawing/2010/main" val="0"/>
              </a:ext>
            </a:extLst>
          </a:blip>
          <a:srcRect/>
          <a:stretch>
            <a:fillRect b="-16412"/>
          </a:stretch>
        </a:blipFill>
      </dgm:spPr>
      <dgm:t>
        <a:bodyPr/>
        <a:lstStyle/>
        <a:p>
          <a:endParaRPr lang="en-US"/>
        </a:p>
      </dgm:t>
    </dgm:pt>
    <dgm:pt modelId="{CD8B2C72-D46E-0E4A-A9A0-9E8D52EF6AC4}" type="pres">
      <dgm:prSet presAssocID="{4F79C27C-C2D1-8241-A6C2-11D133399906}" presName="sibTrans" presStyleCnt="0"/>
      <dgm:spPr/>
      <dgm:t>
        <a:bodyPr/>
        <a:lstStyle/>
        <a:p>
          <a:endParaRPr lang="en-US"/>
        </a:p>
      </dgm:t>
    </dgm:pt>
    <dgm:pt modelId="{E3E6A3C2-DE1A-EC41-B3C5-700F091053D9}" type="pres">
      <dgm:prSet presAssocID="{F184614A-CF52-2E44-BA59-57F23010AF11}" presName="composite" presStyleCnt="0"/>
      <dgm:spPr/>
      <dgm:t>
        <a:bodyPr/>
        <a:lstStyle/>
        <a:p>
          <a:endParaRPr lang="en-US"/>
        </a:p>
      </dgm:t>
    </dgm:pt>
    <dgm:pt modelId="{A7F32B1A-08E1-F946-A7EA-CEDCE8E140BD}" type="pres">
      <dgm:prSet presAssocID="{F184614A-CF52-2E44-BA59-57F23010AF11}" presName="rect2" presStyleLbl="revTx" presStyleIdx="1" presStyleCnt="5">
        <dgm:presLayoutVars>
          <dgm:bulletEnabled val="1"/>
        </dgm:presLayoutVars>
      </dgm:prSet>
      <dgm:spPr/>
      <dgm:t>
        <a:bodyPr/>
        <a:lstStyle/>
        <a:p>
          <a:endParaRPr lang="en-US"/>
        </a:p>
      </dgm:t>
    </dgm:pt>
    <dgm:pt modelId="{85F3DFCF-84F2-6541-9C43-A0AC4F04615D}" type="pres">
      <dgm:prSet presAssocID="{F184614A-CF52-2E44-BA59-57F23010AF11}" presName="rect1" presStyleLbl="alignImgPlace1" presStyleIdx="1" presStyleCnt="5" custLinFactNeighborX="975" custLinFactNeighborY="-5850"/>
      <dgm:spPr>
        <a:blipFill dpi="0" rotWithShape="1">
          <a:blip xmlns:r="http://schemas.openxmlformats.org/officeDocument/2006/relationships"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70000"/>
                    </a14:imgEffect>
                  </a14:imgLayer>
                </a14:imgProps>
              </a:ext>
              <a:ext uri="{28A0092B-C50C-407E-A947-70E740481C1C}">
                <a14:useLocalDpi xmlns:a14="http://schemas.microsoft.com/office/drawing/2010/main" val="0"/>
              </a:ext>
            </a:extLst>
          </a:blip>
          <a:srcRect/>
          <a:stretch>
            <a:fillRect l="975" t="9752" r="-975" b="-12511"/>
          </a:stretch>
        </a:blipFill>
      </dgm:spPr>
      <dgm:t>
        <a:bodyPr/>
        <a:lstStyle/>
        <a:p>
          <a:endParaRPr lang="en-US"/>
        </a:p>
      </dgm:t>
    </dgm:pt>
    <dgm:pt modelId="{3FC91494-6F6F-C14F-ABA0-05038007380F}" type="pres">
      <dgm:prSet presAssocID="{36936A30-1A28-8C40-8078-34DF7056BDEB}" presName="sibTrans" presStyleCnt="0"/>
      <dgm:spPr/>
      <dgm:t>
        <a:bodyPr/>
        <a:lstStyle/>
        <a:p>
          <a:endParaRPr lang="en-US"/>
        </a:p>
      </dgm:t>
    </dgm:pt>
    <dgm:pt modelId="{96A850BB-55FD-4849-91FC-C1AC456232C6}" type="pres">
      <dgm:prSet presAssocID="{B2FCA507-CF24-7F41-9027-2EE42DBBDCCD}" presName="composite" presStyleCnt="0"/>
      <dgm:spPr/>
      <dgm:t>
        <a:bodyPr/>
        <a:lstStyle/>
        <a:p>
          <a:endParaRPr lang="en-US"/>
        </a:p>
      </dgm:t>
    </dgm:pt>
    <dgm:pt modelId="{86C3FF08-29BE-DB48-A025-006D07E1C774}" type="pres">
      <dgm:prSet presAssocID="{B2FCA507-CF24-7F41-9027-2EE42DBBDCCD}" presName="rect2" presStyleLbl="revTx" presStyleIdx="2" presStyleCnt="5">
        <dgm:presLayoutVars>
          <dgm:bulletEnabled val="1"/>
        </dgm:presLayoutVars>
      </dgm:prSet>
      <dgm:spPr/>
      <dgm:t>
        <a:bodyPr/>
        <a:lstStyle/>
        <a:p>
          <a:endParaRPr lang="en-US"/>
        </a:p>
      </dgm:t>
    </dgm:pt>
    <dgm:pt modelId="{ED45CB60-2AF6-D741-9818-C20C7372B3E1}" type="pres">
      <dgm:prSet presAssocID="{B2FCA507-CF24-7F41-9027-2EE42DBBDCCD}" presName="rect1" presStyleLbl="alignImgPlace1" presStyleIdx="2" presStyleCnt="5"/>
      <dgm:spPr>
        <a:blipFill dpi="0" rotWithShape="1">
          <a:blip xmlns:r="http://schemas.openxmlformats.org/officeDocument/2006/relationships"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500"/>
                    </a14:imgEffect>
                    <a14:imgEffect>
                      <a14:saturation sat="65000"/>
                    </a14:imgEffect>
                  </a14:imgLayer>
                </a14:imgProps>
              </a:ext>
              <a:ext uri="{28A0092B-C50C-407E-A947-70E740481C1C}">
                <a14:useLocalDpi xmlns:a14="http://schemas.microsoft.com/office/drawing/2010/main" val="0"/>
              </a:ext>
            </a:extLst>
          </a:blip>
          <a:srcRect/>
          <a:stretch>
            <a:fillRect b="-17387"/>
          </a:stretch>
        </a:blipFill>
      </dgm:spPr>
      <dgm:t>
        <a:bodyPr/>
        <a:lstStyle/>
        <a:p>
          <a:endParaRPr lang="en-US"/>
        </a:p>
      </dgm:t>
    </dgm:pt>
    <dgm:pt modelId="{9B550160-1347-F44A-9C70-792698D3C8E6}" type="pres">
      <dgm:prSet presAssocID="{C374917E-66EA-9D42-A238-69872501A770}" presName="sibTrans" presStyleCnt="0"/>
      <dgm:spPr/>
      <dgm:t>
        <a:bodyPr/>
        <a:lstStyle/>
        <a:p>
          <a:endParaRPr lang="en-US"/>
        </a:p>
      </dgm:t>
    </dgm:pt>
    <dgm:pt modelId="{B2ECD718-347F-CC45-A76D-32A6729E6CFC}" type="pres">
      <dgm:prSet presAssocID="{76DCAF3A-1431-494F-B802-DF62F696A630}" presName="composite" presStyleCnt="0"/>
      <dgm:spPr/>
      <dgm:t>
        <a:bodyPr/>
        <a:lstStyle/>
        <a:p>
          <a:endParaRPr lang="en-US"/>
        </a:p>
      </dgm:t>
    </dgm:pt>
    <dgm:pt modelId="{90D9131F-3496-9042-A109-DA1AAEE7904C}" type="pres">
      <dgm:prSet presAssocID="{76DCAF3A-1431-494F-B802-DF62F696A630}" presName="rect2" presStyleLbl="revTx" presStyleIdx="3" presStyleCnt="5">
        <dgm:presLayoutVars>
          <dgm:bulletEnabled val="1"/>
        </dgm:presLayoutVars>
      </dgm:prSet>
      <dgm:spPr/>
      <dgm:t>
        <a:bodyPr/>
        <a:lstStyle/>
        <a:p>
          <a:endParaRPr lang="en-US"/>
        </a:p>
      </dgm:t>
    </dgm:pt>
    <dgm:pt modelId="{8470DB94-26BA-7B4C-8738-35F787A9B4BF}" type="pres">
      <dgm:prSet presAssocID="{76DCAF3A-1431-494F-B802-DF62F696A630}" presName="rect1" presStyleLbl="alignImgPlace1" presStyleIdx="3" presStyleCnt="5" custLinFactNeighborY="-5851"/>
      <dgm:spPr>
        <a:blipFill dpi="0" rotWithShape="1">
          <a:blip xmlns:r="http://schemas.openxmlformats.org/officeDocument/2006/relationships" r:embed="rId7">
            <a:duotone>
              <a:schemeClr val="accent2">
                <a:shade val="45000"/>
                <a:satMod val="135000"/>
              </a:schemeClr>
              <a:prstClr val="white"/>
            </a:duotone>
            <a:extLst>
              <a:ext uri="{BEBA8EAE-BF5A-486C-A8C5-ECC9F3942E4B}">
                <a14:imgProps xmlns:a14="http://schemas.microsoft.com/office/drawing/2010/main">
                  <a14:imgLayer r:embed="rId8">
                    <a14:imgEffect>
                      <a14:colorTemperature colorTemp="1500"/>
                    </a14:imgEffect>
                    <a14:imgEffect>
                      <a14:saturation sat="61000"/>
                    </a14:imgEffect>
                  </a14:imgLayer>
                </a14:imgProps>
              </a:ext>
              <a:ext uri="{28A0092B-C50C-407E-A947-70E740481C1C}">
                <a14:useLocalDpi xmlns:a14="http://schemas.microsoft.com/office/drawing/2010/main" val="0"/>
              </a:ext>
            </a:extLst>
          </a:blip>
          <a:srcRect/>
          <a:stretch>
            <a:fillRect l="975" t="13651" r="-975" b="-13651"/>
          </a:stretch>
        </a:blipFill>
      </dgm:spPr>
      <dgm:t>
        <a:bodyPr/>
        <a:lstStyle/>
        <a:p>
          <a:endParaRPr lang="en-US"/>
        </a:p>
      </dgm:t>
    </dgm:pt>
    <dgm:pt modelId="{6B85ED2B-FDF1-8E46-9DFA-FB399B260345}" type="pres">
      <dgm:prSet presAssocID="{63866CAF-B891-EE4C-9EDF-89161CFBAEAD}" presName="sibTrans" presStyleCnt="0"/>
      <dgm:spPr/>
      <dgm:t>
        <a:bodyPr/>
        <a:lstStyle/>
        <a:p>
          <a:endParaRPr lang="en-US"/>
        </a:p>
      </dgm:t>
    </dgm:pt>
    <dgm:pt modelId="{3E748A5D-41F3-FA48-9A56-0249D86E3E5E}" type="pres">
      <dgm:prSet presAssocID="{23393997-0E20-1D46-B7A2-907835854CC5}" presName="composite" presStyleCnt="0"/>
      <dgm:spPr/>
      <dgm:t>
        <a:bodyPr/>
        <a:lstStyle/>
        <a:p>
          <a:endParaRPr lang="en-US"/>
        </a:p>
      </dgm:t>
    </dgm:pt>
    <dgm:pt modelId="{EF565C13-0F1A-0044-8B54-98A4256BD4A3}" type="pres">
      <dgm:prSet presAssocID="{23393997-0E20-1D46-B7A2-907835854CC5}" presName="rect2" presStyleLbl="revTx" presStyleIdx="4" presStyleCnt="5">
        <dgm:presLayoutVars>
          <dgm:bulletEnabled val="1"/>
        </dgm:presLayoutVars>
      </dgm:prSet>
      <dgm:spPr/>
      <dgm:t>
        <a:bodyPr/>
        <a:lstStyle/>
        <a:p>
          <a:endParaRPr lang="en-US"/>
        </a:p>
      </dgm:t>
    </dgm:pt>
    <dgm:pt modelId="{5A21EC01-1318-4345-9E05-1EBC68C924CF}" type="pres">
      <dgm:prSet presAssocID="{23393997-0E20-1D46-B7A2-907835854CC5}" presName="rect1" presStyleLbl="alignImgPlace1" presStyleIdx="4" presStyleCnt="5"/>
      <dgm:spPr>
        <a:blipFill dpi="0" rotWithShape="1">
          <a:blip xmlns:r="http://schemas.openxmlformats.org/officeDocument/2006/relationships" r:embed="rId9">
            <a:duotone>
              <a:schemeClr val="accent2">
                <a:shade val="45000"/>
                <a:satMod val="135000"/>
              </a:schemeClr>
              <a:prstClr val="white"/>
            </a:duotone>
            <a:extLst>
              <a:ext uri="{BEBA8EAE-BF5A-486C-A8C5-ECC9F3942E4B}">
                <a14:imgProps xmlns:a14="http://schemas.microsoft.com/office/drawing/2010/main">
                  <a14:imgLayer r:embed="rId10">
                    <a14:imgEffect>
                      <a14:colorTemperature colorTemp="1500"/>
                    </a14:imgEffect>
                    <a14:imgEffect>
                      <a14:saturation sat="70000"/>
                    </a14:imgEffect>
                  </a14:imgLayer>
                </a14:imgProps>
              </a:ext>
              <a:ext uri="{28A0092B-C50C-407E-A947-70E740481C1C}">
                <a14:useLocalDpi xmlns:a14="http://schemas.microsoft.com/office/drawing/2010/main" val="0"/>
              </a:ext>
            </a:extLst>
          </a:blip>
          <a:srcRect/>
          <a:stretch>
            <a:fillRect t="12676" b="-12676"/>
          </a:stretch>
        </a:blipFill>
      </dgm:spPr>
      <dgm:t>
        <a:bodyPr/>
        <a:lstStyle/>
        <a:p>
          <a:endParaRPr lang="en-US"/>
        </a:p>
      </dgm:t>
    </dgm:pt>
  </dgm:ptLst>
  <dgm:cxnLst>
    <dgm:cxn modelId="{4F4DDAFC-68F2-8240-B767-43C47CEC676D}" type="presOf" srcId="{23393997-0E20-1D46-B7A2-907835854CC5}" destId="{EF565C13-0F1A-0044-8B54-98A4256BD4A3}" srcOrd="0" destOrd="0" presId="urn:microsoft.com/office/officeart/2008/layout/PictureGrid"/>
    <dgm:cxn modelId="{69725BC0-969E-1E41-9384-C056A9D8BB2F}" srcId="{DFDB9892-A270-1E4D-9AD5-02750857C46C}" destId="{76DCAF3A-1431-494F-B802-DF62F696A630}" srcOrd="3" destOrd="0" parTransId="{4CAFA207-B429-4B46-ACD2-F08F214F72C0}" sibTransId="{63866CAF-B891-EE4C-9EDF-89161CFBAEAD}"/>
    <dgm:cxn modelId="{1EB3D1AB-EE93-574E-BCF1-D22271F75671}" type="presOf" srcId="{76DCAF3A-1431-494F-B802-DF62F696A630}" destId="{90D9131F-3496-9042-A109-DA1AAEE7904C}" srcOrd="0" destOrd="0" presId="urn:microsoft.com/office/officeart/2008/layout/PictureGrid"/>
    <dgm:cxn modelId="{6325CB23-F15D-FA48-B59C-E704DE9D8FB5}" type="presOf" srcId="{FE5D1F7B-4C4F-B147-AB48-D4A4C3C1DA89}" destId="{C386B545-F57B-254E-AB33-6D3CCBA0832D}" srcOrd="0" destOrd="0" presId="urn:microsoft.com/office/officeart/2008/layout/PictureGrid"/>
    <dgm:cxn modelId="{272744B6-9965-F845-8DB6-ACC4AAE848B1}" type="presOf" srcId="{F184614A-CF52-2E44-BA59-57F23010AF11}" destId="{A7F32B1A-08E1-F946-A7EA-CEDCE8E140BD}" srcOrd="0" destOrd="0" presId="urn:microsoft.com/office/officeart/2008/layout/PictureGrid"/>
    <dgm:cxn modelId="{F16B95BB-BE2C-7740-A777-FBB30356518F}" srcId="{DFDB9892-A270-1E4D-9AD5-02750857C46C}" destId="{FE5D1F7B-4C4F-B147-AB48-D4A4C3C1DA89}" srcOrd="0" destOrd="0" parTransId="{E7D30791-1ED5-AA44-95B7-FB58639FA72A}" sibTransId="{4F79C27C-C2D1-8241-A6C2-11D133399906}"/>
    <dgm:cxn modelId="{37923EB0-10BF-304A-B010-74564359376E}" type="presOf" srcId="{B2FCA507-CF24-7F41-9027-2EE42DBBDCCD}" destId="{86C3FF08-29BE-DB48-A025-006D07E1C774}" srcOrd="0" destOrd="0" presId="urn:microsoft.com/office/officeart/2008/layout/PictureGrid"/>
    <dgm:cxn modelId="{8EEF2DD3-65C2-F541-B215-158A700CE4FB}" srcId="{DFDB9892-A270-1E4D-9AD5-02750857C46C}" destId="{F184614A-CF52-2E44-BA59-57F23010AF11}" srcOrd="1" destOrd="0" parTransId="{AF3949C0-256A-044F-981F-788EE2E9EF68}" sibTransId="{36936A30-1A28-8C40-8078-34DF7056BDEB}"/>
    <dgm:cxn modelId="{8CD75BA9-C597-1942-A1BE-356BFF69F7BB}" srcId="{DFDB9892-A270-1E4D-9AD5-02750857C46C}" destId="{B2FCA507-CF24-7F41-9027-2EE42DBBDCCD}" srcOrd="2" destOrd="0" parTransId="{8FD31A16-6FBC-A24B-9D7D-543B8C80CB1F}" sibTransId="{C374917E-66EA-9D42-A238-69872501A770}"/>
    <dgm:cxn modelId="{5E4514C9-BA4B-1742-A9BD-D29829D44A5C}" srcId="{DFDB9892-A270-1E4D-9AD5-02750857C46C}" destId="{23393997-0E20-1D46-B7A2-907835854CC5}" srcOrd="4" destOrd="0" parTransId="{B1F91570-3322-9141-944D-D2764384141E}" sibTransId="{8CF61A7C-A1A6-1649-8D0D-720D4FC9ED63}"/>
    <dgm:cxn modelId="{3D0D76B9-D7FD-B847-A9E2-33340B5E56EE}" type="presOf" srcId="{DFDB9892-A270-1E4D-9AD5-02750857C46C}" destId="{52386D74-0196-BC41-AA2D-B46FA71FCE7D}" srcOrd="0" destOrd="0" presId="urn:microsoft.com/office/officeart/2008/layout/PictureGrid"/>
    <dgm:cxn modelId="{19113CE4-F4B1-7342-915E-BC9DA8565E20}" type="presParOf" srcId="{52386D74-0196-BC41-AA2D-B46FA71FCE7D}" destId="{46941095-10E8-5D46-90A1-DE697FD6E167}" srcOrd="0" destOrd="0" presId="urn:microsoft.com/office/officeart/2008/layout/PictureGrid"/>
    <dgm:cxn modelId="{F64B90C0-5755-9A47-A980-3C3ED668597B}" type="presParOf" srcId="{46941095-10E8-5D46-90A1-DE697FD6E167}" destId="{C386B545-F57B-254E-AB33-6D3CCBA0832D}" srcOrd="0" destOrd="0" presId="urn:microsoft.com/office/officeart/2008/layout/PictureGrid"/>
    <dgm:cxn modelId="{83008A6D-BD55-6F40-B1FD-E4DAD5BC73E6}" type="presParOf" srcId="{46941095-10E8-5D46-90A1-DE697FD6E167}" destId="{46197A59-ED01-5749-B01D-8B5C70B25E23}" srcOrd="1" destOrd="0" presId="urn:microsoft.com/office/officeart/2008/layout/PictureGrid"/>
    <dgm:cxn modelId="{12D2B4B4-23D4-A24F-BC32-91DCF8B1C292}" type="presParOf" srcId="{52386D74-0196-BC41-AA2D-B46FA71FCE7D}" destId="{CD8B2C72-D46E-0E4A-A9A0-9E8D52EF6AC4}" srcOrd="1" destOrd="0" presId="urn:microsoft.com/office/officeart/2008/layout/PictureGrid"/>
    <dgm:cxn modelId="{1596EDCD-7E99-D54B-84A0-717F8C547D3C}" type="presParOf" srcId="{52386D74-0196-BC41-AA2D-B46FA71FCE7D}" destId="{E3E6A3C2-DE1A-EC41-B3C5-700F091053D9}" srcOrd="2" destOrd="0" presId="urn:microsoft.com/office/officeart/2008/layout/PictureGrid"/>
    <dgm:cxn modelId="{F21DCE6F-8E12-674E-88C5-F167C09C9F19}" type="presParOf" srcId="{E3E6A3C2-DE1A-EC41-B3C5-700F091053D9}" destId="{A7F32B1A-08E1-F946-A7EA-CEDCE8E140BD}" srcOrd="0" destOrd="0" presId="urn:microsoft.com/office/officeart/2008/layout/PictureGrid"/>
    <dgm:cxn modelId="{E1E971D0-BD37-0A42-83B5-4830590796CA}" type="presParOf" srcId="{E3E6A3C2-DE1A-EC41-B3C5-700F091053D9}" destId="{85F3DFCF-84F2-6541-9C43-A0AC4F04615D}" srcOrd="1" destOrd="0" presId="urn:microsoft.com/office/officeart/2008/layout/PictureGrid"/>
    <dgm:cxn modelId="{25F2AEF9-8707-AA43-8985-4E5AFF56011D}" type="presParOf" srcId="{52386D74-0196-BC41-AA2D-B46FA71FCE7D}" destId="{3FC91494-6F6F-C14F-ABA0-05038007380F}" srcOrd="3" destOrd="0" presId="urn:microsoft.com/office/officeart/2008/layout/PictureGrid"/>
    <dgm:cxn modelId="{AF008476-304A-114C-8F53-D8C933951B8A}" type="presParOf" srcId="{52386D74-0196-BC41-AA2D-B46FA71FCE7D}" destId="{96A850BB-55FD-4849-91FC-C1AC456232C6}" srcOrd="4" destOrd="0" presId="urn:microsoft.com/office/officeart/2008/layout/PictureGrid"/>
    <dgm:cxn modelId="{61892378-2E90-744A-BEF5-9244147E7255}" type="presParOf" srcId="{96A850BB-55FD-4849-91FC-C1AC456232C6}" destId="{86C3FF08-29BE-DB48-A025-006D07E1C774}" srcOrd="0" destOrd="0" presId="urn:microsoft.com/office/officeart/2008/layout/PictureGrid"/>
    <dgm:cxn modelId="{9E5A18FA-4933-1D42-AABE-223C805245F8}" type="presParOf" srcId="{96A850BB-55FD-4849-91FC-C1AC456232C6}" destId="{ED45CB60-2AF6-D741-9818-C20C7372B3E1}" srcOrd="1" destOrd="0" presId="urn:microsoft.com/office/officeart/2008/layout/PictureGrid"/>
    <dgm:cxn modelId="{35FA9BFC-5CBE-5245-8122-A64DC5FBD4AC}" type="presParOf" srcId="{52386D74-0196-BC41-AA2D-B46FA71FCE7D}" destId="{9B550160-1347-F44A-9C70-792698D3C8E6}" srcOrd="5" destOrd="0" presId="urn:microsoft.com/office/officeart/2008/layout/PictureGrid"/>
    <dgm:cxn modelId="{BDADDD3C-A8F3-4F4E-ADD7-CD27CD87318C}" type="presParOf" srcId="{52386D74-0196-BC41-AA2D-B46FA71FCE7D}" destId="{B2ECD718-347F-CC45-A76D-32A6729E6CFC}" srcOrd="6" destOrd="0" presId="urn:microsoft.com/office/officeart/2008/layout/PictureGrid"/>
    <dgm:cxn modelId="{E7AAC431-1F2D-144A-8E70-22AFF543A80B}" type="presParOf" srcId="{B2ECD718-347F-CC45-A76D-32A6729E6CFC}" destId="{90D9131F-3496-9042-A109-DA1AAEE7904C}" srcOrd="0" destOrd="0" presId="urn:microsoft.com/office/officeart/2008/layout/PictureGrid"/>
    <dgm:cxn modelId="{9D2E2AAF-A050-D34A-A7EF-22788DDFAE43}" type="presParOf" srcId="{B2ECD718-347F-CC45-A76D-32A6729E6CFC}" destId="{8470DB94-26BA-7B4C-8738-35F787A9B4BF}" srcOrd="1" destOrd="0" presId="urn:microsoft.com/office/officeart/2008/layout/PictureGrid"/>
    <dgm:cxn modelId="{62F0179B-90D8-C449-914A-9FFCD88CBCFB}" type="presParOf" srcId="{52386D74-0196-BC41-AA2D-B46FA71FCE7D}" destId="{6B85ED2B-FDF1-8E46-9DFA-FB399B260345}" srcOrd="7" destOrd="0" presId="urn:microsoft.com/office/officeart/2008/layout/PictureGrid"/>
    <dgm:cxn modelId="{1AD1F5CD-89F1-954A-BCD9-A80FC4C2184C}" type="presParOf" srcId="{52386D74-0196-BC41-AA2D-B46FA71FCE7D}" destId="{3E748A5D-41F3-FA48-9A56-0249D86E3E5E}" srcOrd="8" destOrd="0" presId="urn:microsoft.com/office/officeart/2008/layout/PictureGrid"/>
    <dgm:cxn modelId="{22B29DE7-8028-4D42-A708-C4E34BEA954A}" type="presParOf" srcId="{3E748A5D-41F3-FA48-9A56-0249D86E3E5E}" destId="{EF565C13-0F1A-0044-8B54-98A4256BD4A3}" srcOrd="0" destOrd="0" presId="urn:microsoft.com/office/officeart/2008/layout/PictureGrid"/>
    <dgm:cxn modelId="{E71F3F63-5176-554F-8E1D-D2DC119A36AB}" type="presParOf" srcId="{3E748A5D-41F3-FA48-9A56-0249D86E3E5E}" destId="{5A21EC01-1318-4345-9E05-1EBC68C924CF}" srcOrd="1" destOrd="0" presId="urn:microsoft.com/office/officeart/2008/layout/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CB2A18-F130-3F49-AF61-2B54E142D715}" type="doc">
      <dgm:prSet loTypeId="urn:microsoft.com/office/officeart/2005/8/layout/cycle7" loCatId="icon" qsTypeId="urn:microsoft.com/office/officeart/2005/8/quickstyle/simple1" qsCatId="simple" csTypeId="urn:microsoft.com/office/officeart/2005/8/colors/accent2_2" csCatId="accent2" phldr="1"/>
      <dgm:spPr/>
      <dgm:t>
        <a:bodyPr/>
        <a:lstStyle/>
        <a:p>
          <a:endParaRPr lang="en-US"/>
        </a:p>
      </dgm:t>
    </dgm:pt>
    <dgm:pt modelId="{16905614-A8D2-164E-8759-F935AF67F352}">
      <dgm:prSet phldrT="[Text]"/>
      <dgm:spPr/>
      <dgm:t>
        <a:bodyPr/>
        <a:lstStyle/>
        <a:p>
          <a:r>
            <a:rPr lang="en-US" dirty="0" smtClean="0"/>
            <a:t>Child uses device with therapist/parent</a:t>
          </a:r>
          <a:endParaRPr lang="en-US" dirty="0"/>
        </a:p>
      </dgm:t>
    </dgm:pt>
    <dgm:pt modelId="{9111FE91-A3E0-6143-B859-97C56DE141D1}" type="parTrans" cxnId="{488C1320-E77F-B84B-9585-11364EE07E64}">
      <dgm:prSet/>
      <dgm:spPr/>
      <dgm:t>
        <a:bodyPr/>
        <a:lstStyle/>
        <a:p>
          <a:endParaRPr lang="en-US"/>
        </a:p>
      </dgm:t>
    </dgm:pt>
    <dgm:pt modelId="{FF850155-CE4E-6241-BA3A-19B948538DE6}" type="sibTrans" cxnId="{488C1320-E77F-B84B-9585-11364EE07E64}">
      <dgm:prSet/>
      <dgm:spPr/>
      <dgm:t>
        <a:bodyPr/>
        <a:lstStyle/>
        <a:p>
          <a:endParaRPr lang="en-US"/>
        </a:p>
      </dgm:t>
    </dgm:pt>
    <dgm:pt modelId="{9FB7D01F-F48D-6443-BF40-6888BB7177D7}">
      <dgm:prSet phldrT="[Text]"/>
      <dgm:spPr/>
      <dgm:t>
        <a:bodyPr/>
        <a:lstStyle/>
        <a:p>
          <a:r>
            <a:rPr lang="en-US" dirty="0" smtClean="0"/>
            <a:t>Data acquisition and analysis</a:t>
          </a:r>
          <a:endParaRPr lang="en-US" dirty="0"/>
        </a:p>
      </dgm:t>
    </dgm:pt>
    <dgm:pt modelId="{BC87163C-C9F7-9B4B-A05C-7AE8C91F1B89}" type="parTrans" cxnId="{4E064D4B-8904-E04D-853C-B266E23C9D42}">
      <dgm:prSet/>
      <dgm:spPr/>
      <dgm:t>
        <a:bodyPr/>
        <a:lstStyle/>
        <a:p>
          <a:endParaRPr lang="en-US"/>
        </a:p>
      </dgm:t>
    </dgm:pt>
    <dgm:pt modelId="{6F60DC74-B1BA-6040-A19F-05B54638C176}" type="sibTrans" cxnId="{4E064D4B-8904-E04D-853C-B266E23C9D42}">
      <dgm:prSet/>
      <dgm:spPr/>
      <dgm:t>
        <a:bodyPr/>
        <a:lstStyle/>
        <a:p>
          <a:endParaRPr lang="en-US"/>
        </a:p>
      </dgm:t>
    </dgm:pt>
    <dgm:pt modelId="{9EDD8AD9-5FD0-6E46-A291-DAD679DCF41C}">
      <dgm:prSet phldrT="[Text]"/>
      <dgm:spPr/>
      <dgm:t>
        <a:bodyPr/>
        <a:lstStyle/>
        <a:p>
          <a:r>
            <a:rPr lang="en-US" dirty="0" smtClean="0"/>
            <a:t>Evaluation of therapeutic effectiveness</a:t>
          </a:r>
          <a:endParaRPr lang="en-US" dirty="0"/>
        </a:p>
      </dgm:t>
    </dgm:pt>
    <dgm:pt modelId="{4A58D124-5AD4-5944-BBC7-3777D3132EA8}" type="parTrans" cxnId="{07F42D4D-6979-8F4E-905B-39117DB7DE1F}">
      <dgm:prSet/>
      <dgm:spPr/>
      <dgm:t>
        <a:bodyPr/>
        <a:lstStyle/>
        <a:p>
          <a:endParaRPr lang="en-US"/>
        </a:p>
      </dgm:t>
    </dgm:pt>
    <dgm:pt modelId="{33AC7B53-36F3-854B-87C4-2B8408A73628}" type="sibTrans" cxnId="{07F42D4D-6979-8F4E-905B-39117DB7DE1F}">
      <dgm:prSet/>
      <dgm:spPr/>
      <dgm:t>
        <a:bodyPr/>
        <a:lstStyle/>
        <a:p>
          <a:endParaRPr lang="en-US"/>
        </a:p>
      </dgm:t>
    </dgm:pt>
    <dgm:pt modelId="{449E5CF3-7D05-474B-979F-67995ECA1C10}" type="pres">
      <dgm:prSet presAssocID="{5BCB2A18-F130-3F49-AF61-2B54E142D715}" presName="Name0" presStyleCnt="0">
        <dgm:presLayoutVars>
          <dgm:dir/>
          <dgm:resizeHandles val="exact"/>
        </dgm:presLayoutVars>
      </dgm:prSet>
      <dgm:spPr/>
      <dgm:t>
        <a:bodyPr/>
        <a:lstStyle/>
        <a:p>
          <a:endParaRPr lang="en-US"/>
        </a:p>
      </dgm:t>
    </dgm:pt>
    <dgm:pt modelId="{51F322C2-AA3E-BA44-9001-1797D3CB11DD}" type="pres">
      <dgm:prSet presAssocID="{16905614-A8D2-164E-8759-F935AF67F352}" presName="node" presStyleLbl="node1" presStyleIdx="0" presStyleCnt="3">
        <dgm:presLayoutVars>
          <dgm:bulletEnabled val="1"/>
        </dgm:presLayoutVars>
      </dgm:prSet>
      <dgm:spPr/>
      <dgm:t>
        <a:bodyPr/>
        <a:lstStyle/>
        <a:p>
          <a:endParaRPr lang="en-US"/>
        </a:p>
      </dgm:t>
    </dgm:pt>
    <dgm:pt modelId="{DD411376-0D28-8641-B04F-46D0AE24520B}" type="pres">
      <dgm:prSet presAssocID="{FF850155-CE4E-6241-BA3A-19B948538DE6}" presName="sibTrans" presStyleLbl="sibTrans2D1" presStyleIdx="0" presStyleCnt="3"/>
      <dgm:spPr/>
      <dgm:t>
        <a:bodyPr/>
        <a:lstStyle/>
        <a:p>
          <a:endParaRPr lang="en-US"/>
        </a:p>
      </dgm:t>
    </dgm:pt>
    <dgm:pt modelId="{1868F9D8-4949-A945-85ED-9FF99A2D7A43}" type="pres">
      <dgm:prSet presAssocID="{FF850155-CE4E-6241-BA3A-19B948538DE6}" presName="connectorText" presStyleLbl="sibTrans2D1" presStyleIdx="0" presStyleCnt="3"/>
      <dgm:spPr/>
      <dgm:t>
        <a:bodyPr/>
        <a:lstStyle/>
        <a:p>
          <a:endParaRPr lang="en-US"/>
        </a:p>
      </dgm:t>
    </dgm:pt>
    <dgm:pt modelId="{8BB4EE71-69EE-1143-AA37-D92C04A893DC}" type="pres">
      <dgm:prSet presAssocID="{9FB7D01F-F48D-6443-BF40-6888BB7177D7}" presName="node" presStyleLbl="node1" presStyleIdx="1" presStyleCnt="3">
        <dgm:presLayoutVars>
          <dgm:bulletEnabled val="1"/>
        </dgm:presLayoutVars>
      </dgm:prSet>
      <dgm:spPr/>
      <dgm:t>
        <a:bodyPr/>
        <a:lstStyle/>
        <a:p>
          <a:endParaRPr lang="en-US"/>
        </a:p>
      </dgm:t>
    </dgm:pt>
    <dgm:pt modelId="{29FC77CC-C4F9-3E4A-9C51-6BE7C9FE3053}" type="pres">
      <dgm:prSet presAssocID="{6F60DC74-B1BA-6040-A19F-05B54638C176}" presName="sibTrans" presStyleLbl="sibTrans2D1" presStyleIdx="1" presStyleCnt="3"/>
      <dgm:spPr/>
      <dgm:t>
        <a:bodyPr/>
        <a:lstStyle/>
        <a:p>
          <a:endParaRPr lang="en-US"/>
        </a:p>
      </dgm:t>
    </dgm:pt>
    <dgm:pt modelId="{D8803470-4A22-374E-85F9-4F3C493609C2}" type="pres">
      <dgm:prSet presAssocID="{6F60DC74-B1BA-6040-A19F-05B54638C176}" presName="connectorText" presStyleLbl="sibTrans2D1" presStyleIdx="1" presStyleCnt="3"/>
      <dgm:spPr/>
      <dgm:t>
        <a:bodyPr/>
        <a:lstStyle/>
        <a:p>
          <a:endParaRPr lang="en-US"/>
        </a:p>
      </dgm:t>
    </dgm:pt>
    <dgm:pt modelId="{18DEAC8E-54C9-0B40-8157-08CC0DF0C981}" type="pres">
      <dgm:prSet presAssocID="{9EDD8AD9-5FD0-6E46-A291-DAD679DCF41C}" presName="node" presStyleLbl="node1" presStyleIdx="2" presStyleCnt="3">
        <dgm:presLayoutVars>
          <dgm:bulletEnabled val="1"/>
        </dgm:presLayoutVars>
      </dgm:prSet>
      <dgm:spPr/>
      <dgm:t>
        <a:bodyPr/>
        <a:lstStyle/>
        <a:p>
          <a:endParaRPr lang="en-US"/>
        </a:p>
      </dgm:t>
    </dgm:pt>
    <dgm:pt modelId="{0A112078-7404-FB4B-918F-DF98E691BFB2}" type="pres">
      <dgm:prSet presAssocID="{33AC7B53-36F3-854B-87C4-2B8408A73628}" presName="sibTrans" presStyleLbl="sibTrans2D1" presStyleIdx="2" presStyleCnt="3"/>
      <dgm:spPr/>
      <dgm:t>
        <a:bodyPr/>
        <a:lstStyle/>
        <a:p>
          <a:endParaRPr lang="en-US"/>
        </a:p>
      </dgm:t>
    </dgm:pt>
    <dgm:pt modelId="{C0372A13-B6C3-D54C-A5CF-06ACC662F988}" type="pres">
      <dgm:prSet presAssocID="{33AC7B53-36F3-854B-87C4-2B8408A73628}" presName="connectorText" presStyleLbl="sibTrans2D1" presStyleIdx="2" presStyleCnt="3"/>
      <dgm:spPr/>
      <dgm:t>
        <a:bodyPr/>
        <a:lstStyle/>
        <a:p>
          <a:endParaRPr lang="en-US"/>
        </a:p>
      </dgm:t>
    </dgm:pt>
  </dgm:ptLst>
  <dgm:cxnLst>
    <dgm:cxn modelId="{07F42D4D-6979-8F4E-905B-39117DB7DE1F}" srcId="{5BCB2A18-F130-3F49-AF61-2B54E142D715}" destId="{9EDD8AD9-5FD0-6E46-A291-DAD679DCF41C}" srcOrd="2" destOrd="0" parTransId="{4A58D124-5AD4-5944-BBC7-3777D3132EA8}" sibTransId="{33AC7B53-36F3-854B-87C4-2B8408A73628}"/>
    <dgm:cxn modelId="{DA177627-109C-EB47-8559-276E25B80B9D}" type="presOf" srcId="{6F60DC74-B1BA-6040-A19F-05B54638C176}" destId="{D8803470-4A22-374E-85F9-4F3C493609C2}" srcOrd="1" destOrd="0" presId="urn:microsoft.com/office/officeart/2005/8/layout/cycle7"/>
    <dgm:cxn modelId="{518CB7D0-96DA-B94B-9DBA-7D10146CD898}" type="presOf" srcId="{FF850155-CE4E-6241-BA3A-19B948538DE6}" destId="{1868F9D8-4949-A945-85ED-9FF99A2D7A43}" srcOrd="1" destOrd="0" presId="urn:microsoft.com/office/officeart/2005/8/layout/cycle7"/>
    <dgm:cxn modelId="{488C1320-E77F-B84B-9585-11364EE07E64}" srcId="{5BCB2A18-F130-3F49-AF61-2B54E142D715}" destId="{16905614-A8D2-164E-8759-F935AF67F352}" srcOrd="0" destOrd="0" parTransId="{9111FE91-A3E0-6143-B859-97C56DE141D1}" sibTransId="{FF850155-CE4E-6241-BA3A-19B948538DE6}"/>
    <dgm:cxn modelId="{4E064D4B-8904-E04D-853C-B266E23C9D42}" srcId="{5BCB2A18-F130-3F49-AF61-2B54E142D715}" destId="{9FB7D01F-F48D-6443-BF40-6888BB7177D7}" srcOrd="1" destOrd="0" parTransId="{BC87163C-C9F7-9B4B-A05C-7AE8C91F1B89}" sibTransId="{6F60DC74-B1BA-6040-A19F-05B54638C176}"/>
    <dgm:cxn modelId="{D9E136CD-9071-E94E-A7BC-1D3E97112497}" type="presOf" srcId="{FF850155-CE4E-6241-BA3A-19B948538DE6}" destId="{DD411376-0D28-8641-B04F-46D0AE24520B}" srcOrd="0" destOrd="0" presId="urn:microsoft.com/office/officeart/2005/8/layout/cycle7"/>
    <dgm:cxn modelId="{92E5F512-70D7-D347-9889-98D1BCE37888}" type="presOf" srcId="{9EDD8AD9-5FD0-6E46-A291-DAD679DCF41C}" destId="{18DEAC8E-54C9-0B40-8157-08CC0DF0C981}" srcOrd="0" destOrd="0" presId="urn:microsoft.com/office/officeart/2005/8/layout/cycle7"/>
    <dgm:cxn modelId="{AB74789A-E7F2-F241-8F1B-A81B7414D2A5}" type="presOf" srcId="{33AC7B53-36F3-854B-87C4-2B8408A73628}" destId="{C0372A13-B6C3-D54C-A5CF-06ACC662F988}" srcOrd="1" destOrd="0" presId="urn:microsoft.com/office/officeart/2005/8/layout/cycle7"/>
    <dgm:cxn modelId="{731E3567-B1FB-D143-BBDB-B7114F0F3C3F}" type="presOf" srcId="{5BCB2A18-F130-3F49-AF61-2B54E142D715}" destId="{449E5CF3-7D05-474B-979F-67995ECA1C10}" srcOrd="0" destOrd="0" presId="urn:microsoft.com/office/officeart/2005/8/layout/cycle7"/>
    <dgm:cxn modelId="{B353F1EC-3FB3-7D4A-8394-78B97AC1F477}" type="presOf" srcId="{33AC7B53-36F3-854B-87C4-2B8408A73628}" destId="{0A112078-7404-FB4B-918F-DF98E691BFB2}" srcOrd="0" destOrd="0" presId="urn:microsoft.com/office/officeart/2005/8/layout/cycle7"/>
    <dgm:cxn modelId="{49BE47A8-ED63-8E41-8A68-871328F31FD8}" type="presOf" srcId="{6F60DC74-B1BA-6040-A19F-05B54638C176}" destId="{29FC77CC-C4F9-3E4A-9C51-6BE7C9FE3053}" srcOrd="0" destOrd="0" presId="urn:microsoft.com/office/officeart/2005/8/layout/cycle7"/>
    <dgm:cxn modelId="{B83A3C96-159B-F64B-8739-FDD0051B007C}" type="presOf" srcId="{16905614-A8D2-164E-8759-F935AF67F352}" destId="{51F322C2-AA3E-BA44-9001-1797D3CB11DD}" srcOrd="0" destOrd="0" presId="urn:microsoft.com/office/officeart/2005/8/layout/cycle7"/>
    <dgm:cxn modelId="{75CE775D-CF13-3E4C-850D-E998A50F249D}" type="presOf" srcId="{9FB7D01F-F48D-6443-BF40-6888BB7177D7}" destId="{8BB4EE71-69EE-1143-AA37-D92C04A893DC}" srcOrd="0" destOrd="0" presId="urn:microsoft.com/office/officeart/2005/8/layout/cycle7"/>
    <dgm:cxn modelId="{94F2EB55-B489-1B4D-A760-54218730E62A}" type="presParOf" srcId="{449E5CF3-7D05-474B-979F-67995ECA1C10}" destId="{51F322C2-AA3E-BA44-9001-1797D3CB11DD}" srcOrd="0" destOrd="0" presId="urn:microsoft.com/office/officeart/2005/8/layout/cycle7"/>
    <dgm:cxn modelId="{6B26B4B0-256D-234B-BFB1-EFAB2845932B}" type="presParOf" srcId="{449E5CF3-7D05-474B-979F-67995ECA1C10}" destId="{DD411376-0D28-8641-B04F-46D0AE24520B}" srcOrd="1" destOrd="0" presId="urn:microsoft.com/office/officeart/2005/8/layout/cycle7"/>
    <dgm:cxn modelId="{647877E9-7D24-5A46-BD18-7A03773FFB34}" type="presParOf" srcId="{DD411376-0D28-8641-B04F-46D0AE24520B}" destId="{1868F9D8-4949-A945-85ED-9FF99A2D7A43}" srcOrd="0" destOrd="0" presId="urn:microsoft.com/office/officeart/2005/8/layout/cycle7"/>
    <dgm:cxn modelId="{C8C3B5F7-1AA4-1445-BFFC-271BB81B5CDA}" type="presParOf" srcId="{449E5CF3-7D05-474B-979F-67995ECA1C10}" destId="{8BB4EE71-69EE-1143-AA37-D92C04A893DC}" srcOrd="2" destOrd="0" presId="urn:microsoft.com/office/officeart/2005/8/layout/cycle7"/>
    <dgm:cxn modelId="{96752553-A056-944D-B4EF-09862246F021}" type="presParOf" srcId="{449E5CF3-7D05-474B-979F-67995ECA1C10}" destId="{29FC77CC-C4F9-3E4A-9C51-6BE7C9FE3053}" srcOrd="3" destOrd="0" presId="urn:microsoft.com/office/officeart/2005/8/layout/cycle7"/>
    <dgm:cxn modelId="{D36DF7E8-986E-C245-8989-46CB052058D6}" type="presParOf" srcId="{29FC77CC-C4F9-3E4A-9C51-6BE7C9FE3053}" destId="{D8803470-4A22-374E-85F9-4F3C493609C2}" srcOrd="0" destOrd="0" presId="urn:microsoft.com/office/officeart/2005/8/layout/cycle7"/>
    <dgm:cxn modelId="{36D65C21-9289-0547-ADB5-82F946033E83}" type="presParOf" srcId="{449E5CF3-7D05-474B-979F-67995ECA1C10}" destId="{18DEAC8E-54C9-0B40-8157-08CC0DF0C981}" srcOrd="4" destOrd="0" presId="urn:microsoft.com/office/officeart/2005/8/layout/cycle7"/>
    <dgm:cxn modelId="{970F41BB-A98B-3A46-BB05-89E9E8A33208}" type="presParOf" srcId="{449E5CF3-7D05-474B-979F-67995ECA1C10}" destId="{0A112078-7404-FB4B-918F-DF98E691BFB2}" srcOrd="5" destOrd="0" presId="urn:microsoft.com/office/officeart/2005/8/layout/cycle7"/>
    <dgm:cxn modelId="{594E7301-78F7-1D42-9159-F7FAAFDC52F5}" type="presParOf" srcId="{0A112078-7404-FB4B-918F-DF98E691BFB2}" destId="{C0372A13-B6C3-D54C-A5CF-06ACC662F98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EC0DB5-5B79-F049-A706-6E24E83F31BD}" type="doc">
      <dgm:prSet loTypeId="urn:microsoft.com/office/officeart/2005/8/layout/chevron2" loCatId="icon" qsTypeId="urn:microsoft.com/office/officeart/2005/8/quickstyle/simple4" qsCatId="simple" csTypeId="urn:microsoft.com/office/officeart/2005/8/colors/accent1_2" csCatId="accent1" phldr="1"/>
      <dgm:spPr/>
      <dgm:t>
        <a:bodyPr/>
        <a:lstStyle/>
        <a:p>
          <a:endParaRPr lang="en-US"/>
        </a:p>
      </dgm:t>
    </dgm:pt>
    <dgm:pt modelId="{4C442F40-EBC9-9E4A-805D-93AD302A037C}">
      <dgm:prSet phldrT="[Text]" custT="1"/>
      <dgm:spPr/>
      <dgm:t>
        <a:bodyPr/>
        <a:lstStyle/>
        <a:p>
          <a:r>
            <a:rPr lang="en-US" sz="2800" dirty="0" smtClean="0"/>
            <a:t>1</a:t>
          </a:r>
          <a:endParaRPr lang="en-US" sz="2800" dirty="0"/>
        </a:p>
      </dgm:t>
    </dgm:pt>
    <dgm:pt modelId="{73137B51-BD3B-5346-8A67-1E5958CCCCA1}" type="parTrans" cxnId="{43BC7787-CD1C-AD4D-BEA6-C597A6107CD5}">
      <dgm:prSet/>
      <dgm:spPr/>
      <dgm:t>
        <a:bodyPr/>
        <a:lstStyle/>
        <a:p>
          <a:endParaRPr lang="en-US"/>
        </a:p>
      </dgm:t>
    </dgm:pt>
    <dgm:pt modelId="{21E007E4-8F85-EF4D-AF99-AEB14F656BFA}" type="sibTrans" cxnId="{43BC7787-CD1C-AD4D-BEA6-C597A6107CD5}">
      <dgm:prSet/>
      <dgm:spPr/>
      <dgm:t>
        <a:bodyPr/>
        <a:lstStyle/>
        <a:p>
          <a:endParaRPr lang="en-US"/>
        </a:p>
      </dgm:t>
    </dgm:pt>
    <dgm:pt modelId="{D45983CF-0126-8F44-9903-2BF78A4F8945}">
      <dgm:prSet phldrT="[Text]" custT="1"/>
      <dgm:spPr/>
      <dgm:t>
        <a:bodyPr/>
        <a:lstStyle/>
        <a:p>
          <a:r>
            <a:rPr lang="en-US" sz="2800" dirty="0" smtClean="0"/>
            <a:t>4</a:t>
          </a:r>
          <a:endParaRPr lang="en-US" sz="2800" dirty="0"/>
        </a:p>
      </dgm:t>
    </dgm:pt>
    <dgm:pt modelId="{CFF7BB11-38E8-414D-8FE9-204DBC9CA70F}" type="parTrans" cxnId="{24072ED5-0119-8A4C-A428-1064EC21DF80}">
      <dgm:prSet/>
      <dgm:spPr/>
      <dgm:t>
        <a:bodyPr/>
        <a:lstStyle/>
        <a:p>
          <a:endParaRPr lang="en-US"/>
        </a:p>
      </dgm:t>
    </dgm:pt>
    <dgm:pt modelId="{3A5F7265-F5AA-6B4D-8EA7-449FD45B6A77}" type="sibTrans" cxnId="{24072ED5-0119-8A4C-A428-1064EC21DF80}">
      <dgm:prSet/>
      <dgm:spPr/>
      <dgm:t>
        <a:bodyPr/>
        <a:lstStyle/>
        <a:p>
          <a:endParaRPr lang="en-US"/>
        </a:p>
      </dgm:t>
    </dgm:pt>
    <dgm:pt modelId="{935389F9-DFD2-7945-A445-A3619A2226BB}">
      <dgm:prSet phldrT="[Text]" custT="1"/>
      <dgm:spPr/>
      <dgm:t>
        <a:bodyPr/>
        <a:lstStyle/>
        <a:p>
          <a:r>
            <a:rPr lang="en-US" sz="2400" dirty="0" smtClean="0"/>
            <a:t>Sustained Reciprocal Crawling</a:t>
          </a:r>
          <a:endParaRPr lang="en-US" sz="2400" dirty="0"/>
        </a:p>
      </dgm:t>
    </dgm:pt>
    <dgm:pt modelId="{9EA40490-44F7-234C-8842-3063E1EE48ED}" type="parTrans" cxnId="{124894A5-9153-0B49-A69E-6E32EE34811E}">
      <dgm:prSet/>
      <dgm:spPr/>
      <dgm:t>
        <a:bodyPr/>
        <a:lstStyle/>
        <a:p>
          <a:endParaRPr lang="en-US"/>
        </a:p>
      </dgm:t>
    </dgm:pt>
    <dgm:pt modelId="{7A057BA8-AA8B-D74D-92D3-CEBA7AEA3D4E}" type="sibTrans" cxnId="{124894A5-9153-0B49-A69E-6E32EE34811E}">
      <dgm:prSet/>
      <dgm:spPr/>
      <dgm:t>
        <a:bodyPr/>
        <a:lstStyle/>
        <a:p>
          <a:endParaRPr lang="en-US"/>
        </a:p>
      </dgm:t>
    </dgm:pt>
    <dgm:pt modelId="{059013B0-BC84-1241-A9F3-68D0F62E1008}">
      <dgm:prSet phldrT="[Text]" custT="1"/>
      <dgm:spPr/>
      <dgm:t>
        <a:bodyPr/>
        <a:lstStyle/>
        <a:p>
          <a:r>
            <a:rPr lang="en-US" sz="2800" dirty="0" smtClean="0"/>
            <a:t>5</a:t>
          </a:r>
          <a:endParaRPr lang="en-US" sz="2800" dirty="0"/>
        </a:p>
      </dgm:t>
    </dgm:pt>
    <dgm:pt modelId="{1114E841-33C1-AE40-AF64-B930398CA7B2}" type="parTrans" cxnId="{0A2CDF74-A6F5-094E-8F0E-843CB91C38D2}">
      <dgm:prSet/>
      <dgm:spPr/>
      <dgm:t>
        <a:bodyPr/>
        <a:lstStyle/>
        <a:p>
          <a:endParaRPr lang="en-US"/>
        </a:p>
      </dgm:t>
    </dgm:pt>
    <dgm:pt modelId="{191FADB6-7CB1-C942-8809-70498AB8DE98}" type="sibTrans" cxnId="{0A2CDF74-A6F5-094E-8F0E-843CB91C38D2}">
      <dgm:prSet/>
      <dgm:spPr/>
      <dgm:t>
        <a:bodyPr/>
        <a:lstStyle/>
        <a:p>
          <a:endParaRPr lang="en-US"/>
        </a:p>
      </dgm:t>
    </dgm:pt>
    <dgm:pt modelId="{1D861E13-0CCE-9845-9599-1BB24EC4B5D5}">
      <dgm:prSet phldrT="[Text]" custT="1"/>
      <dgm:spPr/>
      <dgm:t>
        <a:bodyPr/>
        <a:lstStyle/>
        <a:p>
          <a:r>
            <a:rPr lang="en-US" sz="2400" dirty="0" smtClean="0"/>
            <a:t>Transitions Out Of Device</a:t>
          </a:r>
          <a:endParaRPr lang="en-US" sz="2400" dirty="0"/>
        </a:p>
      </dgm:t>
    </dgm:pt>
    <dgm:pt modelId="{B6998BB0-43BA-AE43-B677-09F490695E36}" type="parTrans" cxnId="{F7E0975A-E8EE-BD41-8C4C-6B873D4991FF}">
      <dgm:prSet/>
      <dgm:spPr/>
      <dgm:t>
        <a:bodyPr/>
        <a:lstStyle/>
        <a:p>
          <a:endParaRPr lang="en-US"/>
        </a:p>
      </dgm:t>
    </dgm:pt>
    <dgm:pt modelId="{8EDEC237-194E-D149-8AA4-F36CF3B2D033}" type="sibTrans" cxnId="{F7E0975A-E8EE-BD41-8C4C-6B873D4991FF}">
      <dgm:prSet/>
      <dgm:spPr/>
      <dgm:t>
        <a:bodyPr/>
        <a:lstStyle/>
        <a:p>
          <a:endParaRPr lang="en-US"/>
        </a:p>
      </dgm:t>
    </dgm:pt>
    <dgm:pt modelId="{62093F3D-914B-5744-8575-F35D2C1E556C}">
      <dgm:prSet custT="1"/>
      <dgm:spPr/>
      <dgm:t>
        <a:bodyPr/>
        <a:lstStyle/>
        <a:p>
          <a:r>
            <a:rPr lang="en-US" sz="2800" dirty="0" smtClean="0"/>
            <a:t>2</a:t>
          </a:r>
          <a:endParaRPr lang="en-US" sz="2800" dirty="0"/>
        </a:p>
      </dgm:t>
    </dgm:pt>
    <dgm:pt modelId="{113BDA64-7733-234F-B528-C147B695DC13}" type="parTrans" cxnId="{CF628B3E-D248-A14A-AFD4-34D5D29CC28D}">
      <dgm:prSet/>
      <dgm:spPr/>
      <dgm:t>
        <a:bodyPr/>
        <a:lstStyle/>
        <a:p>
          <a:endParaRPr lang="en-US"/>
        </a:p>
      </dgm:t>
    </dgm:pt>
    <dgm:pt modelId="{7E328251-ADE4-2F4A-A51C-9BA307B63543}" type="sibTrans" cxnId="{CF628B3E-D248-A14A-AFD4-34D5D29CC28D}">
      <dgm:prSet/>
      <dgm:spPr/>
      <dgm:t>
        <a:bodyPr/>
        <a:lstStyle/>
        <a:p>
          <a:endParaRPr lang="en-US"/>
        </a:p>
      </dgm:t>
    </dgm:pt>
    <dgm:pt modelId="{D86687DC-C9FB-6749-B151-7DDC48EB849D}">
      <dgm:prSet custT="1"/>
      <dgm:spPr/>
      <dgm:t>
        <a:bodyPr/>
        <a:lstStyle/>
        <a:p>
          <a:r>
            <a:rPr lang="en-US" sz="2800" dirty="0" smtClean="0"/>
            <a:t>3</a:t>
          </a:r>
          <a:endParaRPr lang="en-US" sz="2800" dirty="0"/>
        </a:p>
      </dgm:t>
    </dgm:pt>
    <dgm:pt modelId="{A68EB4FE-D2E9-1443-92AF-6F485FA7FF9E}" type="parTrans" cxnId="{B7F0D4A3-778D-9744-BF93-6674F6F2FF96}">
      <dgm:prSet/>
      <dgm:spPr/>
      <dgm:t>
        <a:bodyPr/>
        <a:lstStyle/>
        <a:p>
          <a:endParaRPr lang="en-US"/>
        </a:p>
      </dgm:t>
    </dgm:pt>
    <dgm:pt modelId="{42E2F663-0C53-944D-A831-0B6B78AD51DC}" type="sibTrans" cxnId="{B7F0D4A3-778D-9744-BF93-6674F6F2FF96}">
      <dgm:prSet/>
      <dgm:spPr/>
      <dgm:t>
        <a:bodyPr/>
        <a:lstStyle/>
        <a:p>
          <a:endParaRPr lang="en-US"/>
        </a:p>
      </dgm:t>
    </dgm:pt>
    <dgm:pt modelId="{6B11B54B-7654-5149-BE96-F89C9874DE48}">
      <dgm:prSet custT="1"/>
      <dgm:spPr/>
      <dgm:t>
        <a:bodyPr/>
        <a:lstStyle/>
        <a:p>
          <a:r>
            <a:rPr lang="en-US" sz="2400" dirty="0" smtClean="0"/>
            <a:t>Independent Movement</a:t>
          </a:r>
          <a:endParaRPr lang="en-US" sz="2400" dirty="0"/>
        </a:p>
      </dgm:t>
    </dgm:pt>
    <dgm:pt modelId="{05DE5D49-01E3-3C48-AFFE-4302402F2391}" type="parTrans" cxnId="{5ABB2A4F-C34D-924A-B388-6C2091B6E68F}">
      <dgm:prSet/>
      <dgm:spPr/>
      <dgm:t>
        <a:bodyPr/>
        <a:lstStyle/>
        <a:p>
          <a:endParaRPr lang="en-US"/>
        </a:p>
      </dgm:t>
    </dgm:pt>
    <dgm:pt modelId="{FCCBAAE3-A015-F64C-B863-E86A30E7701D}" type="sibTrans" cxnId="{5ABB2A4F-C34D-924A-B388-6C2091B6E68F}">
      <dgm:prSet/>
      <dgm:spPr/>
      <dgm:t>
        <a:bodyPr/>
        <a:lstStyle/>
        <a:p>
          <a:endParaRPr lang="en-US"/>
        </a:p>
      </dgm:t>
    </dgm:pt>
    <dgm:pt modelId="{1898769E-9D18-574A-8AF0-93C36B988822}">
      <dgm:prSet custT="1"/>
      <dgm:spPr/>
      <dgm:t>
        <a:bodyPr/>
        <a:lstStyle/>
        <a:p>
          <a:r>
            <a:rPr lang="en-US" sz="2400" dirty="0" smtClean="0"/>
            <a:t>Sustained Independent Movement</a:t>
          </a:r>
          <a:endParaRPr lang="en-US" sz="2400" dirty="0"/>
        </a:p>
      </dgm:t>
    </dgm:pt>
    <dgm:pt modelId="{3082AB6A-2E03-594D-829F-BAD19D8954C8}" type="parTrans" cxnId="{46D7899A-49A5-8341-886D-E718E6FFBC30}">
      <dgm:prSet/>
      <dgm:spPr/>
      <dgm:t>
        <a:bodyPr/>
        <a:lstStyle/>
        <a:p>
          <a:endParaRPr lang="en-US"/>
        </a:p>
      </dgm:t>
    </dgm:pt>
    <dgm:pt modelId="{064F8048-1306-AC42-91FC-7647B4EA4F36}" type="sibTrans" cxnId="{46D7899A-49A5-8341-886D-E718E6FFBC30}">
      <dgm:prSet/>
      <dgm:spPr/>
      <dgm:t>
        <a:bodyPr/>
        <a:lstStyle/>
        <a:p>
          <a:endParaRPr lang="en-US"/>
        </a:p>
      </dgm:t>
    </dgm:pt>
    <dgm:pt modelId="{566FA92B-9653-0447-B54D-305C0BE79628}">
      <dgm:prSet phldrT="[Text]" custT="1"/>
      <dgm:spPr>
        <a:solidFill>
          <a:schemeClr val="lt1">
            <a:hueOff val="0"/>
            <a:satOff val="0"/>
            <a:lumOff val="0"/>
            <a:alpha val="45000"/>
          </a:schemeClr>
        </a:solidFill>
      </dgm:spPr>
      <dgm:t>
        <a:bodyPr/>
        <a:lstStyle/>
        <a:p>
          <a:r>
            <a:rPr lang="en-US" sz="2400" dirty="0" smtClean="0"/>
            <a:t>Maintains Crawling Position</a:t>
          </a:r>
          <a:endParaRPr lang="en-US" sz="2400" dirty="0"/>
        </a:p>
      </dgm:t>
    </dgm:pt>
    <dgm:pt modelId="{1CF08573-D507-0B4B-BD22-B34E5995FB95}" type="sibTrans" cxnId="{EE7DC183-3988-1549-9A3C-17FFD9763F16}">
      <dgm:prSet/>
      <dgm:spPr/>
      <dgm:t>
        <a:bodyPr/>
        <a:lstStyle/>
        <a:p>
          <a:endParaRPr lang="en-US"/>
        </a:p>
      </dgm:t>
    </dgm:pt>
    <dgm:pt modelId="{91323C73-126F-BE4A-8A4E-A570321544BB}" type="parTrans" cxnId="{EE7DC183-3988-1549-9A3C-17FFD9763F16}">
      <dgm:prSet/>
      <dgm:spPr/>
      <dgm:t>
        <a:bodyPr/>
        <a:lstStyle/>
        <a:p>
          <a:endParaRPr lang="en-US"/>
        </a:p>
      </dgm:t>
    </dgm:pt>
    <dgm:pt modelId="{12FDC184-C6FE-3448-AB0E-441C565EBDD7}" type="pres">
      <dgm:prSet presAssocID="{7DEC0DB5-5B79-F049-A706-6E24E83F31BD}" presName="linearFlow" presStyleCnt="0">
        <dgm:presLayoutVars>
          <dgm:dir/>
          <dgm:animLvl val="lvl"/>
          <dgm:resizeHandles val="exact"/>
        </dgm:presLayoutVars>
      </dgm:prSet>
      <dgm:spPr/>
      <dgm:t>
        <a:bodyPr/>
        <a:lstStyle/>
        <a:p>
          <a:endParaRPr lang="en-US"/>
        </a:p>
      </dgm:t>
    </dgm:pt>
    <dgm:pt modelId="{5D5345AD-E21F-314F-A0C1-D0B088B3748F}" type="pres">
      <dgm:prSet presAssocID="{4C442F40-EBC9-9E4A-805D-93AD302A037C}" presName="composite" presStyleCnt="0"/>
      <dgm:spPr/>
    </dgm:pt>
    <dgm:pt modelId="{DBF6065B-A055-3C46-8E34-A51B781DAC13}" type="pres">
      <dgm:prSet presAssocID="{4C442F40-EBC9-9E4A-805D-93AD302A037C}" presName="parentText" presStyleLbl="alignNode1" presStyleIdx="0" presStyleCnt="5">
        <dgm:presLayoutVars>
          <dgm:chMax val="1"/>
          <dgm:bulletEnabled val="1"/>
        </dgm:presLayoutVars>
      </dgm:prSet>
      <dgm:spPr/>
      <dgm:t>
        <a:bodyPr/>
        <a:lstStyle/>
        <a:p>
          <a:endParaRPr lang="en-US"/>
        </a:p>
      </dgm:t>
    </dgm:pt>
    <dgm:pt modelId="{AD34D51F-D55A-1B4E-83C2-0A7DB07920D1}" type="pres">
      <dgm:prSet presAssocID="{4C442F40-EBC9-9E4A-805D-93AD302A037C}" presName="descendantText" presStyleLbl="alignAcc1" presStyleIdx="0" presStyleCnt="5">
        <dgm:presLayoutVars>
          <dgm:bulletEnabled val="1"/>
        </dgm:presLayoutVars>
      </dgm:prSet>
      <dgm:spPr/>
      <dgm:t>
        <a:bodyPr/>
        <a:lstStyle/>
        <a:p>
          <a:endParaRPr lang="en-US"/>
        </a:p>
      </dgm:t>
    </dgm:pt>
    <dgm:pt modelId="{7862E39F-2AB2-2346-B619-EB1276E10AD4}" type="pres">
      <dgm:prSet presAssocID="{21E007E4-8F85-EF4D-AF99-AEB14F656BFA}" presName="sp" presStyleCnt="0"/>
      <dgm:spPr/>
    </dgm:pt>
    <dgm:pt modelId="{AEF1205A-9FF2-1849-BA84-ED6ECAFE676D}" type="pres">
      <dgm:prSet presAssocID="{62093F3D-914B-5744-8575-F35D2C1E556C}" presName="composite" presStyleCnt="0"/>
      <dgm:spPr/>
    </dgm:pt>
    <dgm:pt modelId="{61F83B0A-0638-3A41-8131-AFDE40D78BE7}" type="pres">
      <dgm:prSet presAssocID="{62093F3D-914B-5744-8575-F35D2C1E556C}" presName="parentText" presStyleLbl="alignNode1" presStyleIdx="1" presStyleCnt="5">
        <dgm:presLayoutVars>
          <dgm:chMax val="1"/>
          <dgm:bulletEnabled val="1"/>
        </dgm:presLayoutVars>
      </dgm:prSet>
      <dgm:spPr/>
      <dgm:t>
        <a:bodyPr/>
        <a:lstStyle/>
        <a:p>
          <a:endParaRPr lang="en-US"/>
        </a:p>
      </dgm:t>
    </dgm:pt>
    <dgm:pt modelId="{67B34CDE-EC3C-2243-BB44-26B275E73090}" type="pres">
      <dgm:prSet presAssocID="{62093F3D-914B-5744-8575-F35D2C1E556C}" presName="descendantText" presStyleLbl="alignAcc1" presStyleIdx="1" presStyleCnt="5">
        <dgm:presLayoutVars>
          <dgm:bulletEnabled val="1"/>
        </dgm:presLayoutVars>
      </dgm:prSet>
      <dgm:spPr/>
      <dgm:t>
        <a:bodyPr/>
        <a:lstStyle/>
        <a:p>
          <a:endParaRPr lang="en-US"/>
        </a:p>
      </dgm:t>
    </dgm:pt>
    <dgm:pt modelId="{A1747A35-D78C-844C-9A46-B334B8DA19C9}" type="pres">
      <dgm:prSet presAssocID="{7E328251-ADE4-2F4A-A51C-9BA307B63543}" presName="sp" presStyleCnt="0"/>
      <dgm:spPr/>
    </dgm:pt>
    <dgm:pt modelId="{BD0D5D52-1991-0149-AFDD-FF169A8F4C66}" type="pres">
      <dgm:prSet presAssocID="{D86687DC-C9FB-6749-B151-7DDC48EB849D}" presName="composite" presStyleCnt="0"/>
      <dgm:spPr/>
    </dgm:pt>
    <dgm:pt modelId="{2D414D57-8837-9F42-B3A5-6BCD61099561}" type="pres">
      <dgm:prSet presAssocID="{D86687DC-C9FB-6749-B151-7DDC48EB849D}" presName="parentText" presStyleLbl="alignNode1" presStyleIdx="2" presStyleCnt="5">
        <dgm:presLayoutVars>
          <dgm:chMax val="1"/>
          <dgm:bulletEnabled val="1"/>
        </dgm:presLayoutVars>
      </dgm:prSet>
      <dgm:spPr/>
      <dgm:t>
        <a:bodyPr/>
        <a:lstStyle/>
        <a:p>
          <a:endParaRPr lang="en-US"/>
        </a:p>
      </dgm:t>
    </dgm:pt>
    <dgm:pt modelId="{01B699CF-F7EA-2B41-85AE-D8531E1793A4}" type="pres">
      <dgm:prSet presAssocID="{D86687DC-C9FB-6749-B151-7DDC48EB849D}" presName="descendantText" presStyleLbl="alignAcc1" presStyleIdx="2" presStyleCnt="5">
        <dgm:presLayoutVars>
          <dgm:bulletEnabled val="1"/>
        </dgm:presLayoutVars>
      </dgm:prSet>
      <dgm:spPr/>
      <dgm:t>
        <a:bodyPr/>
        <a:lstStyle/>
        <a:p>
          <a:endParaRPr lang="en-US"/>
        </a:p>
      </dgm:t>
    </dgm:pt>
    <dgm:pt modelId="{3107D5EF-3BDD-1149-8F8B-013416DBD2B0}" type="pres">
      <dgm:prSet presAssocID="{42E2F663-0C53-944D-A831-0B6B78AD51DC}" presName="sp" presStyleCnt="0"/>
      <dgm:spPr/>
    </dgm:pt>
    <dgm:pt modelId="{FBBA3FE2-AD85-C348-A775-9D853416D1A3}" type="pres">
      <dgm:prSet presAssocID="{D45983CF-0126-8F44-9903-2BF78A4F8945}" presName="composite" presStyleCnt="0"/>
      <dgm:spPr/>
    </dgm:pt>
    <dgm:pt modelId="{494B1F7D-286A-944E-93AE-A24EDAEF22C4}" type="pres">
      <dgm:prSet presAssocID="{D45983CF-0126-8F44-9903-2BF78A4F8945}" presName="parentText" presStyleLbl="alignNode1" presStyleIdx="3" presStyleCnt="5">
        <dgm:presLayoutVars>
          <dgm:chMax val="1"/>
          <dgm:bulletEnabled val="1"/>
        </dgm:presLayoutVars>
      </dgm:prSet>
      <dgm:spPr/>
      <dgm:t>
        <a:bodyPr/>
        <a:lstStyle/>
        <a:p>
          <a:endParaRPr lang="en-US"/>
        </a:p>
      </dgm:t>
    </dgm:pt>
    <dgm:pt modelId="{68EDBB5F-F6F3-3944-9D94-43441C5F97E9}" type="pres">
      <dgm:prSet presAssocID="{D45983CF-0126-8F44-9903-2BF78A4F8945}" presName="descendantText" presStyleLbl="alignAcc1" presStyleIdx="3" presStyleCnt="5">
        <dgm:presLayoutVars>
          <dgm:bulletEnabled val="1"/>
        </dgm:presLayoutVars>
      </dgm:prSet>
      <dgm:spPr/>
      <dgm:t>
        <a:bodyPr/>
        <a:lstStyle/>
        <a:p>
          <a:endParaRPr lang="en-US"/>
        </a:p>
      </dgm:t>
    </dgm:pt>
    <dgm:pt modelId="{FAD2203A-08B9-854F-8EAA-4FD1601A444B}" type="pres">
      <dgm:prSet presAssocID="{3A5F7265-F5AA-6B4D-8EA7-449FD45B6A77}" presName="sp" presStyleCnt="0"/>
      <dgm:spPr/>
    </dgm:pt>
    <dgm:pt modelId="{048B6E22-C1E5-EF4D-A2FA-9C28043F2FFA}" type="pres">
      <dgm:prSet presAssocID="{059013B0-BC84-1241-A9F3-68D0F62E1008}" presName="composite" presStyleCnt="0"/>
      <dgm:spPr/>
    </dgm:pt>
    <dgm:pt modelId="{591BF4B3-1D91-EA4A-B9C7-16488ABC3BE9}" type="pres">
      <dgm:prSet presAssocID="{059013B0-BC84-1241-A9F3-68D0F62E1008}" presName="parentText" presStyleLbl="alignNode1" presStyleIdx="4" presStyleCnt="5">
        <dgm:presLayoutVars>
          <dgm:chMax val="1"/>
          <dgm:bulletEnabled val="1"/>
        </dgm:presLayoutVars>
      </dgm:prSet>
      <dgm:spPr/>
      <dgm:t>
        <a:bodyPr/>
        <a:lstStyle/>
        <a:p>
          <a:endParaRPr lang="en-US"/>
        </a:p>
      </dgm:t>
    </dgm:pt>
    <dgm:pt modelId="{C2D659E7-D423-5D4D-9089-6A3A703FFCF2}" type="pres">
      <dgm:prSet presAssocID="{059013B0-BC84-1241-A9F3-68D0F62E1008}" presName="descendantText" presStyleLbl="alignAcc1" presStyleIdx="4" presStyleCnt="5">
        <dgm:presLayoutVars>
          <dgm:bulletEnabled val="1"/>
        </dgm:presLayoutVars>
      </dgm:prSet>
      <dgm:spPr/>
      <dgm:t>
        <a:bodyPr/>
        <a:lstStyle/>
        <a:p>
          <a:endParaRPr lang="en-US"/>
        </a:p>
      </dgm:t>
    </dgm:pt>
  </dgm:ptLst>
  <dgm:cxnLst>
    <dgm:cxn modelId="{E71D66B1-C74F-F54D-98B7-B688074CC0A2}" type="presOf" srcId="{1898769E-9D18-574A-8AF0-93C36B988822}" destId="{01B699CF-F7EA-2B41-85AE-D8531E1793A4}" srcOrd="0" destOrd="0" presId="urn:microsoft.com/office/officeart/2005/8/layout/chevron2"/>
    <dgm:cxn modelId="{0A2CDF74-A6F5-094E-8F0E-843CB91C38D2}" srcId="{7DEC0DB5-5B79-F049-A706-6E24E83F31BD}" destId="{059013B0-BC84-1241-A9F3-68D0F62E1008}" srcOrd="4" destOrd="0" parTransId="{1114E841-33C1-AE40-AF64-B930398CA7B2}" sibTransId="{191FADB6-7CB1-C942-8809-70498AB8DE98}"/>
    <dgm:cxn modelId="{5E7B3BA2-DD81-8A48-A85E-00C2E8F90470}" type="presOf" srcId="{62093F3D-914B-5744-8575-F35D2C1E556C}" destId="{61F83B0A-0638-3A41-8131-AFDE40D78BE7}" srcOrd="0" destOrd="0" presId="urn:microsoft.com/office/officeart/2005/8/layout/chevron2"/>
    <dgm:cxn modelId="{43BC7787-CD1C-AD4D-BEA6-C597A6107CD5}" srcId="{7DEC0DB5-5B79-F049-A706-6E24E83F31BD}" destId="{4C442F40-EBC9-9E4A-805D-93AD302A037C}" srcOrd="0" destOrd="0" parTransId="{73137B51-BD3B-5346-8A67-1E5958CCCCA1}" sibTransId="{21E007E4-8F85-EF4D-AF99-AEB14F656BFA}"/>
    <dgm:cxn modelId="{EE7DC183-3988-1549-9A3C-17FFD9763F16}" srcId="{4C442F40-EBC9-9E4A-805D-93AD302A037C}" destId="{566FA92B-9653-0447-B54D-305C0BE79628}" srcOrd="0" destOrd="0" parTransId="{91323C73-126F-BE4A-8A4E-A570321544BB}" sibTransId="{1CF08573-D507-0B4B-BD22-B34E5995FB95}"/>
    <dgm:cxn modelId="{CF628B3E-D248-A14A-AFD4-34D5D29CC28D}" srcId="{7DEC0DB5-5B79-F049-A706-6E24E83F31BD}" destId="{62093F3D-914B-5744-8575-F35D2C1E556C}" srcOrd="1" destOrd="0" parTransId="{113BDA64-7733-234F-B528-C147B695DC13}" sibTransId="{7E328251-ADE4-2F4A-A51C-9BA307B63543}"/>
    <dgm:cxn modelId="{88310F4E-D529-7C42-A717-13A0CB3E8AAB}" type="presOf" srcId="{1D861E13-0CCE-9845-9599-1BB24EC4B5D5}" destId="{C2D659E7-D423-5D4D-9089-6A3A703FFCF2}" srcOrd="0" destOrd="0" presId="urn:microsoft.com/office/officeart/2005/8/layout/chevron2"/>
    <dgm:cxn modelId="{C2D1F52B-9427-184C-9D2E-865D6CBAA982}" type="presOf" srcId="{566FA92B-9653-0447-B54D-305C0BE79628}" destId="{AD34D51F-D55A-1B4E-83C2-0A7DB07920D1}" srcOrd="0" destOrd="0" presId="urn:microsoft.com/office/officeart/2005/8/layout/chevron2"/>
    <dgm:cxn modelId="{5ABB2A4F-C34D-924A-B388-6C2091B6E68F}" srcId="{62093F3D-914B-5744-8575-F35D2C1E556C}" destId="{6B11B54B-7654-5149-BE96-F89C9874DE48}" srcOrd="0" destOrd="0" parTransId="{05DE5D49-01E3-3C48-AFFE-4302402F2391}" sibTransId="{FCCBAAE3-A015-F64C-B863-E86A30E7701D}"/>
    <dgm:cxn modelId="{AD6412DB-5761-C544-85D4-C78C45F9803D}" type="presOf" srcId="{7DEC0DB5-5B79-F049-A706-6E24E83F31BD}" destId="{12FDC184-C6FE-3448-AB0E-441C565EBDD7}" srcOrd="0" destOrd="0" presId="urn:microsoft.com/office/officeart/2005/8/layout/chevron2"/>
    <dgm:cxn modelId="{D79851D8-A23B-1847-B1EC-B06C7E6B8564}" type="presOf" srcId="{D86687DC-C9FB-6749-B151-7DDC48EB849D}" destId="{2D414D57-8837-9F42-B3A5-6BCD61099561}" srcOrd="0" destOrd="0" presId="urn:microsoft.com/office/officeart/2005/8/layout/chevron2"/>
    <dgm:cxn modelId="{46D7899A-49A5-8341-886D-E718E6FFBC30}" srcId="{D86687DC-C9FB-6749-B151-7DDC48EB849D}" destId="{1898769E-9D18-574A-8AF0-93C36B988822}" srcOrd="0" destOrd="0" parTransId="{3082AB6A-2E03-594D-829F-BAD19D8954C8}" sibTransId="{064F8048-1306-AC42-91FC-7647B4EA4F36}"/>
    <dgm:cxn modelId="{124894A5-9153-0B49-A69E-6E32EE34811E}" srcId="{D45983CF-0126-8F44-9903-2BF78A4F8945}" destId="{935389F9-DFD2-7945-A445-A3619A2226BB}" srcOrd="0" destOrd="0" parTransId="{9EA40490-44F7-234C-8842-3063E1EE48ED}" sibTransId="{7A057BA8-AA8B-D74D-92D3-CEBA7AEA3D4E}"/>
    <dgm:cxn modelId="{187358FE-C8D3-6D49-A4C5-BB248191F605}" type="presOf" srcId="{4C442F40-EBC9-9E4A-805D-93AD302A037C}" destId="{DBF6065B-A055-3C46-8E34-A51B781DAC13}" srcOrd="0" destOrd="0" presId="urn:microsoft.com/office/officeart/2005/8/layout/chevron2"/>
    <dgm:cxn modelId="{56C42CE9-6398-6044-BCBA-C79C6A36F39E}" type="presOf" srcId="{6B11B54B-7654-5149-BE96-F89C9874DE48}" destId="{67B34CDE-EC3C-2243-BB44-26B275E73090}" srcOrd="0" destOrd="0" presId="urn:microsoft.com/office/officeart/2005/8/layout/chevron2"/>
    <dgm:cxn modelId="{1E1F769A-DBC3-7945-B752-BB624B6F14C1}" type="presOf" srcId="{935389F9-DFD2-7945-A445-A3619A2226BB}" destId="{68EDBB5F-F6F3-3944-9D94-43441C5F97E9}" srcOrd="0" destOrd="0" presId="urn:microsoft.com/office/officeart/2005/8/layout/chevron2"/>
    <dgm:cxn modelId="{3887CDE9-49E7-8A41-9773-0760FDB45147}" type="presOf" srcId="{059013B0-BC84-1241-A9F3-68D0F62E1008}" destId="{591BF4B3-1D91-EA4A-B9C7-16488ABC3BE9}" srcOrd="0" destOrd="0" presId="urn:microsoft.com/office/officeart/2005/8/layout/chevron2"/>
    <dgm:cxn modelId="{24072ED5-0119-8A4C-A428-1064EC21DF80}" srcId="{7DEC0DB5-5B79-F049-A706-6E24E83F31BD}" destId="{D45983CF-0126-8F44-9903-2BF78A4F8945}" srcOrd="3" destOrd="0" parTransId="{CFF7BB11-38E8-414D-8FE9-204DBC9CA70F}" sibTransId="{3A5F7265-F5AA-6B4D-8EA7-449FD45B6A77}"/>
    <dgm:cxn modelId="{B7F0D4A3-778D-9744-BF93-6674F6F2FF96}" srcId="{7DEC0DB5-5B79-F049-A706-6E24E83F31BD}" destId="{D86687DC-C9FB-6749-B151-7DDC48EB849D}" srcOrd="2" destOrd="0" parTransId="{A68EB4FE-D2E9-1443-92AF-6F485FA7FF9E}" sibTransId="{42E2F663-0C53-944D-A831-0B6B78AD51DC}"/>
    <dgm:cxn modelId="{54DEFC25-A5E6-1C46-8232-0207BFFA0BB6}" type="presOf" srcId="{D45983CF-0126-8F44-9903-2BF78A4F8945}" destId="{494B1F7D-286A-944E-93AE-A24EDAEF22C4}" srcOrd="0" destOrd="0" presId="urn:microsoft.com/office/officeart/2005/8/layout/chevron2"/>
    <dgm:cxn modelId="{F7E0975A-E8EE-BD41-8C4C-6B873D4991FF}" srcId="{059013B0-BC84-1241-A9F3-68D0F62E1008}" destId="{1D861E13-0CCE-9845-9599-1BB24EC4B5D5}" srcOrd="0" destOrd="0" parTransId="{B6998BB0-43BA-AE43-B677-09F490695E36}" sibTransId="{8EDEC237-194E-D149-8AA4-F36CF3B2D033}"/>
    <dgm:cxn modelId="{96A11C53-202D-114B-BA69-D1DE6CA60D77}" type="presParOf" srcId="{12FDC184-C6FE-3448-AB0E-441C565EBDD7}" destId="{5D5345AD-E21F-314F-A0C1-D0B088B3748F}" srcOrd="0" destOrd="0" presId="urn:microsoft.com/office/officeart/2005/8/layout/chevron2"/>
    <dgm:cxn modelId="{434080D8-08F8-C447-82F8-B94E68FC087C}" type="presParOf" srcId="{5D5345AD-E21F-314F-A0C1-D0B088B3748F}" destId="{DBF6065B-A055-3C46-8E34-A51B781DAC13}" srcOrd="0" destOrd="0" presId="urn:microsoft.com/office/officeart/2005/8/layout/chevron2"/>
    <dgm:cxn modelId="{2ECEB60B-6AD6-594F-BB24-D18B39636DB3}" type="presParOf" srcId="{5D5345AD-E21F-314F-A0C1-D0B088B3748F}" destId="{AD34D51F-D55A-1B4E-83C2-0A7DB07920D1}" srcOrd="1" destOrd="0" presId="urn:microsoft.com/office/officeart/2005/8/layout/chevron2"/>
    <dgm:cxn modelId="{10D91027-C852-CD4A-BF78-6C9E9633994B}" type="presParOf" srcId="{12FDC184-C6FE-3448-AB0E-441C565EBDD7}" destId="{7862E39F-2AB2-2346-B619-EB1276E10AD4}" srcOrd="1" destOrd="0" presId="urn:microsoft.com/office/officeart/2005/8/layout/chevron2"/>
    <dgm:cxn modelId="{BFBDDC62-B851-DE4F-BBEA-F5DC4A4A710D}" type="presParOf" srcId="{12FDC184-C6FE-3448-AB0E-441C565EBDD7}" destId="{AEF1205A-9FF2-1849-BA84-ED6ECAFE676D}" srcOrd="2" destOrd="0" presId="urn:microsoft.com/office/officeart/2005/8/layout/chevron2"/>
    <dgm:cxn modelId="{B7F14EEB-AF72-1044-8F43-38FF5F98C243}" type="presParOf" srcId="{AEF1205A-9FF2-1849-BA84-ED6ECAFE676D}" destId="{61F83B0A-0638-3A41-8131-AFDE40D78BE7}" srcOrd="0" destOrd="0" presId="urn:microsoft.com/office/officeart/2005/8/layout/chevron2"/>
    <dgm:cxn modelId="{C5A07379-2D9D-474E-AB20-E34194257930}" type="presParOf" srcId="{AEF1205A-9FF2-1849-BA84-ED6ECAFE676D}" destId="{67B34CDE-EC3C-2243-BB44-26B275E73090}" srcOrd="1" destOrd="0" presId="urn:microsoft.com/office/officeart/2005/8/layout/chevron2"/>
    <dgm:cxn modelId="{B90ACC2D-7B93-EB4E-BDF7-5D9E19307BB9}" type="presParOf" srcId="{12FDC184-C6FE-3448-AB0E-441C565EBDD7}" destId="{A1747A35-D78C-844C-9A46-B334B8DA19C9}" srcOrd="3" destOrd="0" presId="urn:microsoft.com/office/officeart/2005/8/layout/chevron2"/>
    <dgm:cxn modelId="{861B5FAE-3E31-BE44-B234-1B0EDF6F38B9}" type="presParOf" srcId="{12FDC184-C6FE-3448-AB0E-441C565EBDD7}" destId="{BD0D5D52-1991-0149-AFDD-FF169A8F4C66}" srcOrd="4" destOrd="0" presId="urn:microsoft.com/office/officeart/2005/8/layout/chevron2"/>
    <dgm:cxn modelId="{52B4CBF5-8D8A-F34B-B11C-9456AA913F99}" type="presParOf" srcId="{BD0D5D52-1991-0149-AFDD-FF169A8F4C66}" destId="{2D414D57-8837-9F42-B3A5-6BCD61099561}" srcOrd="0" destOrd="0" presId="urn:microsoft.com/office/officeart/2005/8/layout/chevron2"/>
    <dgm:cxn modelId="{4EFA6C86-0697-C441-B073-7ACE0D0E43C7}" type="presParOf" srcId="{BD0D5D52-1991-0149-AFDD-FF169A8F4C66}" destId="{01B699CF-F7EA-2B41-85AE-D8531E1793A4}" srcOrd="1" destOrd="0" presId="urn:microsoft.com/office/officeart/2005/8/layout/chevron2"/>
    <dgm:cxn modelId="{A659B490-E21D-4F4C-9CE1-AEC878E70A88}" type="presParOf" srcId="{12FDC184-C6FE-3448-AB0E-441C565EBDD7}" destId="{3107D5EF-3BDD-1149-8F8B-013416DBD2B0}" srcOrd="5" destOrd="0" presId="urn:microsoft.com/office/officeart/2005/8/layout/chevron2"/>
    <dgm:cxn modelId="{92C2C57B-8BD7-3742-9B82-6155B8ACE6C1}" type="presParOf" srcId="{12FDC184-C6FE-3448-AB0E-441C565EBDD7}" destId="{FBBA3FE2-AD85-C348-A775-9D853416D1A3}" srcOrd="6" destOrd="0" presId="urn:microsoft.com/office/officeart/2005/8/layout/chevron2"/>
    <dgm:cxn modelId="{AD1FD296-2F2D-0845-9B7D-E05274F48C77}" type="presParOf" srcId="{FBBA3FE2-AD85-C348-A775-9D853416D1A3}" destId="{494B1F7D-286A-944E-93AE-A24EDAEF22C4}" srcOrd="0" destOrd="0" presId="urn:microsoft.com/office/officeart/2005/8/layout/chevron2"/>
    <dgm:cxn modelId="{F660F04F-330A-074B-B114-14A56C23FFC0}" type="presParOf" srcId="{FBBA3FE2-AD85-C348-A775-9D853416D1A3}" destId="{68EDBB5F-F6F3-3944-9D94-43441C5F97E9}" srcOrd="1" destOrd="0" presId="urn:microsoft.com/office/officeart/2005/8/layout/chevron2"/>
    <dgm:cxn modelId="{53A339B1-2B25-D043-BAA6-72AA7B0601B2}" type="presParOf" srcId="{12FDC184-C6FE-3448-AB0E-441C565EBDD7}" destId="{FAD2203A-08B9-854F-8EAA-4FD1601A444B}" srcOrd="7" destOrd="0" presId="urn:microsoft.com/office/officeart/2005/8/layout/chevron2"/>
    <dgm:cxn modelId="{EA04A220-36F1-FD4E-966B-7FAEB248C858}" type="presParOf" srcId="{12FDC184-C6FE-3448-AB0E-441C565EBDD7}" destId="{048B6E22-C1E5-EF4D-A2FA-9C28043F2FFA}" srcOrd="8" destOrd="0" presId="urn:microsoft.com/office/officeart/2005/8/layout/chevron2"/>
    <dgm:cxn modelId="{9C3F316C-A4E0-1348-8822-8609CE5AA782}" type="presParOf" srcId="{048B6E22-C1E5-EF4D-A2FA-9C28043F2FFA}" destId="{591BF4B3-1D91-EA4A-B9C7-16488ABC3BE9}" srcOrd="0" destOrd="0" presId="urn:microsoft.com/office/officeart/2005/8/layout/chevron2"/>
    <dgm:cxn modelId="{4F8B7123-0D26-3B49-80FF-B98D16495930}" type="presParOf" srcId="{048B6E22-C1E5-EF4D-A2FA-9C28043F2FFA}" destId="{C2D659E7-D423-5D4D-9089-6A3A703FFCF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EC0DB5-5B79-F049-A706-6E24E83F31BD}" type="doc">
      <dgm:prSet loTypeId="urn:microsoft.com/office/officeart/2005/8/layout/chevron2" loCatId="icon" qsTypeId="urn:microsoft.com/office/officeart/2005/8/quickstyle/simple4" qsCatId="simple" csTypeId="urn:microsoft.com/office/officeart/2005/8/colors/accent1_2" csCatId="accent1" phldr="1"/>
      <dgm:spPr/>
      <dgm:t>
        <a:bodyPr/>
        <a:lstStyle/>
        <a:p>
          <a:endParaRPr lang="en-US"/>
        </a:p>
      </dgm:t>
    </dgm:pt>
    <dgm:pt modelId="{4C442F40-EBC9-9E4A-805D-93AD302A037C}">
      <dgm:prSet phldrT="[Text]" custT="1"/>
      <dgm:spPr/>
      <dgm:t>
        <a:bodyPr/>
        <a:lstStyle/>
        <a:p>
          <a:r>
            <a:rPr lang="en-US" sz="2800" dirty="0" smtClean="0"/>
            <a:t>1</a:t>
          </a:r>
          <a:endParaRPr lang="en-US" sz="2800" dirty="0"/>
        </a:p>
      </dgm:t>
    </dgm:pt>
    <dgm:pt modelId="{73137B51-BD3B-5346-8A67-1E5958CCCCA1}" type="parTrans" cxnId="{43BC7787-CD1C-AD4D-BEA6-C597A6107CD5}">
      <dgm:prSet/>
      <dgm:spPr/>
      <dgm:t>
        <a:bodyPr/>
        <a:lstStyle/>
        <a:p>
          <a:endParaRPr lang="en-US"/>
        </a:p>
      </dgm:t>
    </dgm:pt>
    <dgm:pt modelId="{21E007E4-8F85-EF4D-AF99-AEB14F656BFA}" type="sibTrans" cxnId="{43BC7787-CD1C-AD4D-BEA6-C597A6107CD5}">
      <dgm:prSet/>
      <dgm:spPr/>
      <dgm:t>
        <a:bodyPr/>
        <a:lstStyle/>
        <a:p>
          <a:endParaRPr lang="en-US"/>
        </a:p>
      </dgm:t>
    </dgm:pt>
    <dgm:pt modelId="{D45983CF-0126-8F44-9903-2BF78A4F8945}">
      <dgm:prSet phldrT="[Text]" custT="1"/>
      <dgm:spPr/>
      <dgm:t>
        <a:bodyPr/>
        <a:lstStyle/>
        <a:p>
          <a:r>
            <a:rPr lang="en-US" sz="2800" dirty="0" smtClean="0"/>
            <a:t>4</a:t>
          </a:r>
          <a:endParaRPr lang="en-US" sz="2800" dirty="0"/>
        </a:p>
      </dgm:t>
    </dgm:pt>
    <dgm:pt modelId="{CFF7BB11-38E8-414D-8FE9-204DBC9CA70F}" type="parTrans" cxnId="{24072ED5-0119-8A4C-A428-1064EC21DF80}">
      <dgm:prSet/>
      <dgm:spPr/>
      <dgm:t>
        <a:bodyPr/>
        <a:lstStyle/>
        <a:p>
          <a:endParaRPr lang="en-US"/>
        </a:p>
      </dgm:t>
    </dgm:pt>
    <dgm:pt modelId="{3A5F7265-F5AA-6B4D-8EA7-449FD45B6A77}" type="sibTrans" cxnId="{24072ED5-0119-8A4C-A428-1064EC21DF80}">
      <dgm:prSet/>
      <dgm:spPr/>
      <dgm:t>
        <a:bodyPr/>
        <a:lstStyle/>
        <a:p>
          <a:endParaRPr lang="en-US"/>
        </a:p>
      </dgm:t>
    </dgm:pt>
    <dgm:pt modelId="{935389F9-DFD2-7945-A445-A3619A2226BB}">
      <dgm:prSet phldrT="[Text]" custT="1"/>
      <dgm:spPr/>
      <dgm:t>
        <a:bodyPr/>
        <a:lstStyle/>
        <a:p>
          <a:r>
            <a:rPr lang="en-US" sz="2400" dirty="0" smtClean="0"/>
            <a:t>Sustained Reciprocal Crawling</a:t>
          </a:r>
          <a:endParaRPr lang="en-US" sz="2400" dirty="0"/>
        </a:p>
      </dgm:t>
    </dgm:pt>
    <dgm:pt modelId="{9EA40490-44F7-234C-8842-3063E1EE48ED}" type="parTrans" cxnId="{124894A5-9153-0B49-A69E-6E32EE34811E}">
      <dgm:prSet/>
      <dgm:spPr/>
      <dgm:t>
        <a:bodyPr/>
        <a:lstStyle/>
        <a:p>
          <a:endParaRPr lang="en-US"/>
        </a:p>
      </dgm:t>
    </dgm:pt>
    <dgm:pt modelId="{7A057BA8-AA8B-D74D-92D3-CEBA7AEA3D4E}" type="sibTrans" cxnId="{124894A5-9153-0B49-A69E-6E32EE34811E}">
      <dgm:prSet/>
      <dgm:spPr/>
      <dgm:t>
        <a:bodyPr/>
        <a:lstStyle/>
        <a:p>
          <a:endParaRPr lang="en-US"/>
        </a:p>
      </dgm:t>
    </dgm:pt>
    <dgm:pt modelId="{059013B0-BC84-1241-A9F3-68D0F62E1008}">
      <dgm:prSet phldrT="[Text]" custT="1"/>
      <dgm:spPr/>
      <dgm:t>
        <a:bodyPr/>
        <a:lstStyle/>
        <a:p>
          <a:r>
            <a:rPr lang="en-US" sz="2800" dirty="0" smtClean="0"/>
            <a:t>5</a:t>
          </a:r>
          <a:endParaRPr lang="en-US" sz="2800" dirty="0"/>
        </a:p>
      </dgm:t>
    </dgm:pt>
    <dgm:pt modelId="{1114E841-33C1-AE40-AF64-B930398CA7B2}" type="parTrans" cxnId="{0A2CDF74-A6F5-094E-8F0E-843CB91C38D2}">
      <dgm:prSet/>
      <dgm:spPr/>
      <dgm:t>
        <a:bodyPr/>
        <a:lstStyle/>
        <a:p>
          <a:endParaRPr lang="en-US"/>
        </a:p>
      </dgm:t>
    </dgm:pt>
    <dgm:pt modelId="{191FADB6-7CB1-C942-8809-70498AB8DE98}" type="sibTrans" cxnId="{0A2CDF74-A6F5-094E-8F0E-843CB91C38D2}">
      <dgm:prSet/>
      <dgm:spPr/>
      <dgm:t>
        <a:bodyPr/>
        <a:lstStyle/>
        <a:p>
          <a:endParaRPr lang="en-US"/>
        </a:p>
      </dgm:t>
    </dgm:pt>
    <dgm:pt modelId="{1D861E13-0CCE-9845-9599-1BB24EC4B5D5}">
      <dgm:prSet phldrT="[Text]" custT="1"/>
      <dgm:spPr/>
      <dgm:t>
        <a:bodyPr/>
        <a:lstStyle/>
        <a:p>
          <a:r>
            <a:rPr lang="en-US" sz="2400" dirty="0" smtClean="0"/>
            <a:t>Transitions Out Of Device</a:t>
          </a:r>
          <a:endParaRPr lang="en-US" sz="2400" dirty="0"/>
        </a:p>
      </dgm:t>
    </dgm:pt>
    <dgm:pt modelId="{B6998BB0-43BA-AE43-B677-09F490695E36}" type="parTrans" cxnId="{F7E0975A-E8EE-BD41-8C4C-6B873D4991FF}">
      <dgm:prSet/>
      <dgm:spPr/>
      <dgm:t>
        <a:bodyPr/>
        <a:lstStyle/>
        <a:p>
          <a:endParaRPr lang="en-US"/>
        </a:p>
      </dgm:t>
    </dgm:pt>
    <dgm:pt modelId="{8EDEC237-194E-D149-8AA4-F36CF3B2D033}" type="sibTrans" cxnId="{F7E0975A-E8EE-BD41-8C4C-6B873D4991FF}">
      <dgm:prSet/>
      <dgm:spPr/>
      <dgm:t>
        <a:bodyPr/>
        <a:lstStyle/>
        <a:p>
          <a:endParaRPr lang="en-US"/>
        </a:p>
      </dgm:t>
    </dgm:pt>
    <dgm:pt modelId="{62093F3D-914B-5744-8575-F35D2C1E556C}">
      <dgm:prSet custT="1"/>
      <dgm:spPr/>
      <dgm:t>
        <a:bodyPr/>
        <a:lstStyle/>
        <a:p>
          <a:r>
            <a:rPr lang="en-US" sz="2800" dirty="0" smtClean="0"/>
            <a:t>2</a:t>
          </a:r>
          <a:endParaRPr lang="en-US" sz="2800" dirty="0"/>
        </a:p>
      </dgm:t>
    </dgm:pt>
    <dgm:pt modelId="{113BDA64-7733-234F-B528-C147B695DC13}" type="parTrans" cxnId="{CF628B3E-D248-A14A-AFD4-34D5D29CC28D}">
      <dgm:prSet/>
      <dgm:spPr/>
      <dgm:t>
        <a:bodyPr/>
        <a:lstStyle/>
        <a:p>
          <a:endParaRPr lang="en-US"/>
        </a:p>
      </dgm:t>
    </dgm:pt>
    <dgm:pt modelId="{7E328251-ADE4-2F4A-A51C-9BA307B63543}" type="sibTrans" cxnId="{CF628B3E-D248-A14A-AFD4-34D5D29CC28D}">
      <dgm:prSet/>
      <dgm:spPr/>
      <dgm:t>
        <a:bodyPr/>
        <a:lstStyle/>
        <a:p>
          <a:endParaRPr lang="en-US"/>
        </a:p>
      </dgm:t>
    </dgm:pt>
    <dgm:pt modelId="{D86687DC-C9FB-6749-B151-7DDC48EB849D}">
      <dgm:prSet custT="1"/>
      <dgm:spPr/>
      <dgm:t>
        <a:bodyPr/>
        <a:lstStyle/>
        <a:p>
          <a:r>
            <a:rPr lang="en-US" sz="2800" dirty="0" smtClean="0"/>
            <a:t>3</a:t>
          </a:r>
          <a:endParaRPr lang="en-US" sz="2800" dirty="0"/>
        </a:p>
      </dgm:t>
    </dgm:pt>
    <dgm:pt modelId="{A68EB4FE-D2E9-1443-92AF-6F485FA7FF9E}" type="parTrans" cxnId="{B7F0D4A3-778D-9744-BF93-6674F6F2FF96}">
      <dgm:prSet/>
      <dgm:spPr/>
      <dgm:t>
        <a:bodyPr/>
        <a:lstStyle/>
        <a:p>
          <a:endParaRPr lang="en-US"/>
        </a:p>
      </dgm:t>
    </dgm:pt>
    <dgm:pt modelId="{42E2F663-0C53-944D-A831-0B6B78AD51DC}" type="sibTrans" cxnId="{B7F0D4A3-778D-9744-BF93-6674F6F2FF96}">
      <dgm:prSet/>
      <dgm:spPr/>
      <dgm:t>
        <a:bodyPr/>
        <a:lstStyle/>
        <a:p>
          <a:endParaRPr lang="en-US"/>
        </a:p>
      </dgm:t>
    </dgm:pt>
    <dgm:pt modelId="{6B11B54B-7654-5149-BE96-F89C9874DE48}">
      <dgm:prSet custT="1"/>
      <dgm:spPr/>
      <dgm:t>
        <a:bodyPr/>
        <a:lstStyle/>
        <a:p>
          <a:r>
            <a:rPr lang="en-US" sz="2400" dirty="0" smtClean="0"/>
            <a:t>Independent Movement</a:t>
          </a:r>
          <a:endParaRPr lang="en-US" sz="2400" dirty="0"/>
        </a:p>
      </dgm:t>
    </dgm:pt>
    <dgm:pt modelId="{05DE5D49-01E3-3C48-AFFE-4302402F2391}" type="parTrans" cxnId="{5ABB2A4F-C34D-924A-B388-6C2091B6E68F}">
      <dgm:prSet/>
      <dgm:spPr/>
      <dgm:t>
        <a:bodyPr/>
        <a:lstStyle/>
        <a:p>
          <a:endParaRPr lang="en-US"/>
        </a:p>
      </dgm:t>
    </dgm:pt>
    <dgm:pt modelId="{FCCBAAE3-A015-F64C-B863-E86A30E7701D}" type="sibTrans" cxnId="{5ABB2A4F-C34D-924A-B388-6C2091B6E68F}">
      <dgm:prSet/>
      <dgm:spPr/>
      <dgm:t>
        <a:bodyPr/>
        <a:lstStyle/>
        <a:p>
          <a:endParaRPr lang="en-US"/>
        </a:p>
      </dgm:t>
    </dgm:pt>
    <dgm:pt modelId="{1898769E-9D18-574A-8AF0-93C36B988822}">
      <dgm:prSet custT="1"/>
      <dgm:spPr/>
      <dgm:t>
        <a:bodyPr/>
        <a:lstStyle/>
        <a:p>
          <a:r>
            <a:rPr lang="en-US" sz="2400" dirty="0" smtClean="0"/>
            <a:t>Sustained Independent Movement</a:t>
          </a:r>
          <a:endParaRPr lang="en-US" sz="2400" dirty="0"/>
        </a:p>
      </dgm:t>
    </dgm:pt>
    <dgm:pt modelId="{3082AB6A-2E03-594D-829F-BAD19D8954C8}" type="parTrans" cxnId="{46D7899A-49A5-8341-886D-E718E6FFBC30}">
      <dgm:prSet/>
      <dgm:spPr/>
      <dgm:t>
        <a:bodyPr/>
        <a:lstStyle/>
        <a:p>
          <a:endParaRPr lang="en-US"/>
        </a:p>
      </dgm:t>
    </dgm:pt>
    <dgm:pt modelId="{064F8048-1306-AC42-91FC-7647B4EA4F36}" type="sibTrans" cxnId="{46D7899A-49A5-8341-886D-E718E6FFBC30}">
      <dgm:prSet/>
      <dgm:spPr/>
      <dgm:t>
        <a:bodyPr/>
        <a:lstStyle/>
        <a:p>
          <a:endParaRPr lang="en-US"/>
        </a:p>
      </dgm:t>
    </dgm:pt>
    <dgm:pt modelId="{566FA92B-9653-0447-B54D-305C0BE79628}">
      <dgm:prSet phldrT="[Text]" custT="1"/>
      <dgm:spPr>
        <a:solidFill>
          <a:schemeClr val="lt1">
            <a:hueOff val="0"/>
            <a:satOff val="0"/>
            <a:lumOff val="0"/>
            <a:alpha val="45000"/>
          </a:schemeClr>
        </a:solidFill>
        <a:ln>
          <a:solidFill>
            <a:srgbClr val="FFD966"/>
          </a:solidFill>
        </a:ln>
      </dgm:spPr>
      <dgm:t>
        <a:bodyPr/>
        <a:lstStyle/>
        <a:p>
          <a:r>
            <a:rPr lang="en-US" sz="2400" dirty="0" smtClean="0"/>
            <a:t>Maintains Crawling Position</a:t>
          </a:r>
          <a:endParaRPr lang="en-US" sz="2400" dirty="0"/>
        </a:p>
      </dgm:t>
    </dgm:pt>
    <dgm:pt modelId="{1CF08573-D507-0B4B-BD22-B34E5995FB95}" type="sibTrans" cxnId="{EE7DC183-3988-1549-9A3C-17FFD9763F16}">
      <dgm:prSet/>
      <dgm:spPr/>
      <dgm:t>
        <a:bodyPr/>
        <a:lstStyle/>
        <a:p>
          <a:endParaRPr lang="en-US"/>
        </a:p>
      </dgm:t>
    </dgm:pt>
    <dgm:pt modelId="{91323C73-126F-BE4A-8A4E-A570321544BB}" type="parTrans" cxnId="{EE7DC183-3988-1549-9A3C-17FFD9763F16}">
      <dgm:prSet/>
      <dgm:spPr/>
      <dgm:t>
        <a:bodyPr/>
        <a:lstStyle/>
        <a:p>
          <a:endParaRPr lang="en-US"/>
        </a:p>
      </dgm:t>
    </dgm:pt>
    <dgm:pt modelId="{12FDC184-C6FE-3448-AB0E-441C565EBDD7}" type="pres">
      <dgm:prSet presAssocID="{7DEC0DB5-5B79-F049-A706-6E24E83F31BD}" presName="linearFlow" presStyleCnt="0">
        <dgm:presLayoutVars>
          <dgm:dir/>
          <dgm:animLvl val="lvl"/>
          <dgm:resizeHandles val="exact"/>
        </dgm:presLayoutVars>
      </dgm:prSet>
      <dgm:spPr/>
      <dgm:t>
        <a:bodyPr/>
        <a:lstStyle/>
        <a:p>
          <a:endParaRPr lang="en-US"/>
        </a:p>
      </dgm:t>
    </dgm:pt>
    <dgm:pt modelId="{5D5345AD-E21F-314F-A0C1-D0B088B3748F}" type="pres">
      <dgm:prSet presAssocID="{4C442F40-EBC9-9E4A-805D-93AD302A037C}" presName="composite" presStyleCnt="0"/>
      <dgm:spPr/>
    </dgm:pt>
    <dgm:pt modelId="{DBF6065B-A055-3C46-8E34-A51B781DAC13}" type="pres">
      <dgm:prSet presAssocID="{4C442F40-EBC9-9E4A-805D-93AD302A037C}" presName="parentText" presStyleLbl="alignNode1" presStyleIdx="0" presStyleCnt="5">
        <dgm:presLayoutVars>
          <dgm:chMax val="1"/>
          <dgm:bulletEnabled val="1"/>
        </dgm:presLayoutVars>
      </dgm:prSet>
      <dgm:spPr/>
      <dgm:t>
        <a:bodyPr/>
        <a:lstStyle/>
        <a:p>
          <a:endParaRPr lang="en-US"/>
        </a:p>
      </dgm:t>
    </dgm:pt>
    <dgm:pt modelId="{AD34D51F-D55A-1B4E-83C2-0A7DB07920D1}" type="pres">
      <dgm:prSet presAssocID="{4C442F40-EBC9-9E4A-805D-93AD302A037C}" presName="descendantText" presStyleLbl="alignAcc1" presStyleIdx="0" presStyleCnt="5">
        <dgm:presLayoutVars>
          <dgm:bulletEnabled val="1"/>
        </dgm:presLayoutVars>
      </dgm:prSet>
      <dgm:spPr/>
      <dgm:t>
        <a:bodyPr/>
        <a:lstStyle/>
        <a:p>
          <a:endParaRPr lang="en-US"/>
        </a:p>
      </dgm:t>
    </dgm:pt>
    <dgm:pt modelId="{7862E39F-2AB2-2346-B619-EB1276E10AD4}" type="pres">
      <dgm:prSet presAssocID="{21E007E4-8F85-EF4D-AF99-AEB14F656BFA}" presName="sp" presStyleCnt="0"/>
      <dgm:spPr/>
    </dgm:pt>
    <dgm:pt modelId="{AEF1205A-9FF2-1849-BA84-ED6ECAFE676D}" type="pres">
      <dgm:prSet presAssocID="{62093F3D-914B-5744-8575-F35D2C1E556C}" presName="composite" presStyleCnt="0"/>
      <dgm:spPr/>
    </dgm:pt>
    <dgm:pt modelId="{61F83B0A-0638-3A41-8131-AFDE40D78BE7}" type="pres">
      <dgm:prSet presAssocID="{62093F3D-914B-5744-8575-F35D2C1E556C}" presName="parentText" presStyleLbl="alignNode1" presStyleIdx="1" presStyleCnt="5">
        <dgm:presLayoutVars>
          <dgm:chMax val="1"/>
          <dgm:bulletEnabled val="1"/>
        </dgm:presLayoutVars>
      </dgm:prSet>
      <dgm:spPr/>
      <dgm:t>
        <a:bodyPr/>
        <a:lstStyle/>
        <a:p>
          <a:endParaRPr lang="en-US"/>
        </a:p>
      </dgm:t>
    </dgm:pt>
    <dgm:pt modelId="{67B34CDE-EC3C-2243-BB44-26B275E73090}" type="pres">
      <dgm:prSet presAssocID="{62093F3D-914B-5744-8575-F35D2C1E556C}" presName="descendantText" presStyleLbl="alignAcc1" presStyleIdx="1" presStyleCnt="5">
        <dgm:presLayoutVars>
          <dgm:bulletEnabled val="1"/>
        </dgm:presLayoutVars>
      </dgm:prSet>
      <dgm:spPr/>
      <dgm:t>
        <a:bodyPr/>
        <a:lstStyle/>
        <a:p>
          <a:endParaRPr lang="en-US"/>
        </a:p>
      </dgm:t>
    </dgm:pt>
    <dgm:pt modelId="{A1747A35-D78C-844C-9A46-B334B8DA19C9}" type="pres">
      <dgm:prSet presAssocID="{7E328251-ADE4-2F4A-A51C-9BA307B63543}" presName="sp" presStyleCnt="0"/>
      <dgm:spPr/>
    </dgm:pt>
    <dgm:pt modelId="{BD0D5D52-1991-0149-AFDD-FF169A8F4C66}" type="pres">
      <dgm:prSet presAssocID="{D86687DC-C9FB-6749-B151-7DDC48EB849D}" presName="composite" presStyleCnt="0"/>
      <dgm:spPr/>
    </dgm:pt>
    <dgm:pt modelId="{2D414D57-8837-9F42-B3A5-6BCD61099561}" type="pres">
      <dgm:prSet presAssocID="{D86687DC-C9FB-6749-B151-7DDC48EB849D}" presName="parentText" presStyleLbl="alignNode1" presStyleIdx="2" presStyleCnt="5">
        <dgm:presLayoutVars>
          <dgm:chMax val="1"/>
          <dgm:bulletEnabled val="1"/>
        </dgm:presLayoutVars>
      </dgm:prSet>
      <dgm:spPr/>
      <dgm:t>
        <a:bodyPr/>
        <a:lstStyle/>
        <a:p>
          <a:endParaRPr lang="en-US"/>
        </a:p>
      </dgm:t>
    </dgm:pt>
    <dgm:pt modelId="{01B699CF-F7EA-2B41-85AE-D8531E1793A4}" type="pres">
      <dgm:prSet presAssocID="{D86687DC-C9FB-6749-B151-7DDC48EB849D}" presName="descendantText" presStyleLbl="alignAcc1" presStyleIdx="2" presStyleCnt="5">
        <dgm:presLayoutVars>
          <dgm:bulletEnabled val="1"/>
        </dgm:presLayoutVars>
      </dgm:prSet>
      <dgm:spPr/>
      <dgm:t>
        <a:bodyPr/>
        <a:lstStyle/>
        <a:p>
          <a:endParaRPr lang="en-US"/>
        </a:p>
      </dgm:t>
    </dgm:pt>
    <dgm:pt modelId="{3107D5EF-3BDD-1149-8F8B-013416DBD2B0}" type="pres">
      <dgm:prSet presAssocID="{42E2F663-0C53-944D-A831-0B6B78AD51DC}" presName="sp" presStyleCnt="0"/>
      <dgm:spPr/>
    </dgm:pt>
    <dgm:pt modelId="{FBBA3FE2-AD85-C348-A775-9D853416D1A3}" type="pres">
      <dgm:prSet presAssocID="{D45983CF-0126-8F44-9903-2BF78A4F8945}" presName="composite" presStyleCnt="0"/>
      <dgm:spPr/>
    </dgm:pt>
    <dgm:pt modelId="{494B1F7D-286A-944E-93AE-A24EDAEF22C4}" type="pres">
      <dgm:prSet presAssocID="{D45983CF-0126-8F44-9903-2BF78A4F8945}" presName="parentText" presStyleLbl="alignNode1" presStyleIdx="3" presStyleCnt="5">
        <dgm:presLayoutVars>
          <dgm:chMax val="1"/>
          <dgm:bulletEnabled val="1"/>
        </dgm:presLayoutVars>
      </dgm:prSet>
      <dgm:spPr/>
      <dgm:t>
        <a:bodyPr/>
        <a:lstStyle/>
        <a:p>
          <a:endParaRPr lang="en-US"/>
        </a:p>
      </dgm:t>
    </dgm:pt>
    <dgm:pt modelId="{68EDBB5F-F6F3-3944-9D94-43441C5F97E9}" type="pres">
      <dgm:prSet presAssocID="{D45983CF-0126-8F44-9903-2BF78A4F8945}" presName="descendantText" presStyleLbl="alignAcc1" presStyleIdx="3" presStyleCnt="5">
        <dgm:presLayoutVars>
          <dgm:bulletEnabled val="1"/>
        </dgm:presLayoutVars>
      </dgm:prSet>
      <dgm:spPr/>
      <dgm:t>
        <a:bodyPr/>
        <a:lstStyle/>
        <a:p>
          <a:endParaRPr lang="en-US"/>
        </a:p>
      </dgm:t>
    </dgm:pt>
    <dgm:pt modelId="{FAD2203A-08B9-854F-8EAA-4FD1601A444B}" type="pres">
      <dgm:prSet presAssocID="{3A5F7265-F5AA-6B4D-8EA7-449FD45B6A77}" presName="sp" presStyleCnt="0"/>
      <dgm:spPr/>
    </dgm:pt>
    <dgm:pt modelId="{048B6E22-C1E5-EF4D-A2FA-9C28043F2FFA}" type="pres">
      <dgm:prSet presAssocID="{059013B0-BC84-1241-A9F3-68D0F62E1008}" presName="composite" presStyleCnt="0"/>
      <dgm:spPr/>
    </dgm:pt>
    <dgm:pt modelId="{591BF4B3-1D91-EA4A-B9C7-16488ABC3BE9}" type="pres">
      <dgm:prSet presAssocID="{059013B0-BC84-1241-A9F3-68D0F62E1008}" presName="parentText" presStyleLbl="alignNode1" presStyleIdx="4" presStyleCnt="5">
        <dgm:presLayoutVars>
          <dgm:chMax val="1"/>
          <dgm:bulletEnabled val="1"/>
        </dgm:presLayoutVars>
      </dgm:prSet>
      <dgm:spPr/>
      <dgm:t>
        <a:bodyPr/>
        <a:lstStyle/>
        <a:p>
          <a:endParaRPr lang="en-US"/>
        </a:p>
      </dgm:t>
    </dgm:pt>
    <dgm:pt modelId="{C2D659E7-D423-5D4D-9089-6A3A703FFCF2}" type="pres">
      <dgm:prSet presAssocID="{059013B0-BC84-1241-A9F3-68D0F62E1008}" presName="descendantText" presStyleLbl="alignAcc1" presStyleIdx="4" presStyleCnt="5">
        <dgm:presLayoutVars>
          <dgm:bulletEnabled val="1"/>
        </dgm:presLayoutVars>
      </dgm:prSet>
      <dgm:spPr/>
      <dgm:t>
        <a:bodyPr/>
        <a:lstStyle/>
        <a:p>
          <a:endParaRPr lang="en-US"/>
        </a:p>
      </dgm:t>
    </dgm:pt>
  </dgm:ptLst>
  <dgm:cxnLst>
    <dgm:cxn modelId="{4B59F6B1-BC1C-A649-870C-9C4708D40E22}" type="presOf" srcId="{1D861E13-0CCE-9845-9599-1BB24EC4B5D5}" destId="{C2D659E7-D423-5D4D-9089-6A3A703FFCF2}" srcOrd="0" destOrd="0" presId="urn:microsoft.com/office/officeart/2005/8/layout/chevron2"/>
    <dgm:cxn modelId="{4FAC6B1F-8855-F34D-8C9E-802491248616}" type="presOf" srcId="{059013B0-BC84-1241-A9F3-68D0F62E1008}" destId="{591BF4B3-1D91-EA4A-B9C7-16488ABC3BE9}" srcOrd="0" destOrd="0" presId="urn:microsoft.com/office/officeart/2005/8/layout/chevron2"/>
    <dgm:cxn modelId="{46D7899A-49A5-8341-886D-E718E6FFBC30}" srcId="{D86687DC-C9FB-6749-B151-7DDC48EB849D}" destId="{1898769E-9D18-574A-8AF0-93C36B988822}" srcOrd="0" destOrd="0" parTransId="{3082AB6A-2E03-594D-829F-BAD19D8954C8}" sibTransId="{064F8048-1306-AC42-91FC-7647B4EA4F36}"/>
    <dgm:cxn modelId="{B7F0D4A3-778D-9744-BF93-6674F6F2FF96}" srcId="{7DEC0DB5-5B79-F049-A706-6E24E83F31BD}" destId="{D86687DC-C9FB-6749-B151-7DDC48EB849D}" srcOrd="2" destOrd="0" parTransId="{A68EB4FE-D2E9-1443-92AF-6F485FA7FF9E}" sibTransId="{42E2F663-0C53-944D-A831-0B6B78AD51DC}"/>
    <dgm:cxn modelId="{0983DAA7-23E8-3B4F-8109-40C9185BA612}" type="presOf" srcId="{6B11B54B-7654-5149-BE96-F89C9874DE48}" destId="{67B34CDE-EC3C-2243-BB44-26B275E73090}" srcOrd="0" destOrd="0" presId="urn:microsoft.com/office/officeart/2005/8/layout/chevron2"/>
    <dgm:cxn modelId="{A1987440-04F4-264A-A127-8C6CC863F380}" type="presOf" srcId="{D86687DC-C9FB-6749-B151-7DDC48EB849D}" destId="{2D414D57-8837-9F42-B3A5-6BCD61099561}" srcOrd="0" destOrd="0" presId="urn:microsoft.com/office/officeart/2005/8/layout/chevron2"/>
    <dgm:cxn modelId="{124894A5-9153-0B49-A69E-6E32EE34811E}" srcId="{D45983CF-0126-8F44-9903-2BF78A4F8945}" destId="{935389F9-DFD2-7945-A445-A3619A2226BB}" srcOrd="0" destOrd="0" parTransId="{9EA40490-44F7-234C-8842-3063E1EE48ED}" sibTransId="{7A057BA8-AA8B-D74D-92D3-CEBA7AEA3D4E}"/>
    <dgm:cxn modelId="{EE7DC183-3988-1549-9A3C-17FFD9763F16}" srcId="{4C442F40-EBC9-9E4A-805D-93AD302A037C}" destId="{566FA92B-9653-0447-B54D-305C0BE79628}" srcOrd="0" destOrd="0" parTransId="{91323C73-126F-BE4A-8A4E-A570321544BB}" sibTransId="{1CF08573-D507-0B4B-BD22-B34E5995FB95}"/>
    <dgm:cxn modelId="{6AC84626-8824-864F-B022-5D61EAC20454}" type="presOf" srcId="{D45983CF-0126-8F44-9903-2BF78A4F8945}" destId="{494B1F7D-286A-944E-93AE-A24EDAEF22C4}" srcOrd="0" destOrd="0" presId="urn:microsoft.com/office/officeart/2005/8/layout/chevron2"/>
    <dgm:cxn modelId="{5ABB2A4F-C34D-924A-B388-6C2091B6E68F}" srcId="{62093F3D-914B-5744-8575-F35D2C1E556C}" destId="{6B11B54B-7654-5149-BE96-F89C9874DE48}" srcOrd="0" destOrd="0" parTransId="{05DE5D49-01E3-3C48-AFFE-4302402F2391}" sibTransId="{FCCBAAE3-A015-F64C-B863-E86A30E7701D}"/>
    <dgm:cxn modelId="{0A2CDF74-A6F5-094E-8F0E-843CB91C38D2}" srcId="{7DEC0DB5-5B79-F049-A706-6E24E83F31BD}" destId="{059013B0-BC84-1241-A9F3-68D0F62E1008}" srcOrd="4" destOrd="0" parTransId="{1114E841-33C1-AE40-AF64-B930398CA7B2}" sibTransId="{191FADB6-7CB1-C942-8809-70498AB8DE98}"/>
    <dgm:cxn modelId="{CF628B3E-D248-A14A-AFD4-34D5D29CC28D}" srcId="{7DEC0DB5-5B79-F049-A706-6E24E83F31BD}" destId="{62093F3D-914B-5744-8575-F35D2C1E556C}" srcOrd="1" destOrd="0" parTransId="{113BDA64-7733-234F-B528-C147B695DC13}" sibTransId="{7E328251-ADE4-2F4A-A51C-9BA307B63543}"/>
    <dgm:cxn modelId="{43BC7787-CD1C-AD4D-BEA6-C597A6107CD5}" srcId="{7DEC0DB5-5B79-F049-A706-6E24E83F31BD}" destId="{4C442F40-EBC9-9E4A-805D-93AD302A037C}" srcOrd="0" destOrd="0" parTransId="{73137B51-BD3B-5346-8A67-1E5958CCCCA1}" sibTransId="{21E007E4-8F85-EF4D-AF99-AEB14F656BFA}"/>
    <dgm:cxn modelId="{503C718A-B34D-D948-9A97-BB9EB73CEE3F}" type="presOf" srcId="{566FA92B-9653-0447-B54D-305C0BE79628}" destId="{AD34D51F-D55A-1B4E-83C2-0A7DB07920D1}" srcOrd="0" destOrd="0" presId="urn:microsoft.com/office/officeart/2005/8/layout/chevron2"/>
    <dgm:cxn modelId="{FB62F318-326F-A24A-9B77-923C53FAB74A}" type="presOf" srcId="{1898769E-9D18-574A-8AF0-93C36B988822}" destId="{01B699CF-F7EA-2B41-85AE-D8531E1793A4}" srcOrd="0" destOrd="0" presId="urn:microsoft.com/office/officeart/2005/8/layout/chevron2"/>
    <dgm:cxn modelId="{026CD904-6D32-E841-9EB7-C12151D90E13}" type="presOf" srcId="{7DEC0DB5-5B79-F049-A706-6E24E83F31BD}" destId="{12FDC184-C6FE-3448-AB0E-441C565EBDD7}" srcOrd="0" destOrd="0" presId="urn:microsoft.com/office/officeart/2005/8/layout/chevron2"/>
    <dgm:cxn modelId="{3D882180-E13E-9843-A0E6-336C799028DB}" type="presOf" srcId="{62093F3D-914B-5744-8575-F35D2C1E556C}" destId="{61F83B0A-0638-3A41-8131-AFDE40D78BE7}" srcOrd="0" destOrd="0" presId="urn:microsoft.com/office/officeart/2005/8/layout/chevron2"/>
    <dgm:cxn modelId="{24072ED5-0119-8A4C-A428-1064EC21DF80}" srcId="{7DEC0DB5-5B79-F049-A706-6E24E83F31BD}" destId="{D45983CF-0126-8F44-9903-2BF78A4F8945}" srcOrd="3" destOrd="0" parTransId="{CFF7BB11-38E8-414D-8FE9-204DBC9CA70F}" sibTransId="{3A5F7265-F5AA-6B4D-8EA7-449FD45B6A77}"/>
    <dgm:cxn modelId="{3A7EB308-2AB9-E24D-A4F3-919698FB3663}" type="presOf" srcId="{4C442F40-EBC9-9E4A-805D-93AD302A037C}" destId="{DBF6065B-A055-3C46-8E34-A51B781DAC13}" srcOrd="0" destOrd="0" presId="urn:microsoft.com/office/officeart/2005/8/layout/chevron2"/>
    <dgm:cxn modelId="{A5862F8F-D062-334D-9EE9-13CB1729DA8E}" type="presOf" srcId="{935389F9-DFD2-7945-A445-A3619A2226BB}" destId="{68EDBB5F-F6F3-3944-9D94-43441C5F97E9}" srcOrd="0" destOrd="0" presId="urn:microsoft.com/office/officeart/2005/8/layout/chevron2"/>
    <dgm:cxn modelId="{F7E0975A-E8EE-BD41-8C4C-6B873D4991FF}" srcId="{059013B0-BC84-1241-A9F3-68D0F62E1008}" destId="{1D861E13-0CCE-9845-9599-1BB24EC4B5D5}" srcOrd="0" destOrd="0" parTransId="{B6998BB0-43BA-AE43-B677-09F490695E36}" sibTransId="{8EDEC237-194E-D149-8AA4-F36CF3B2D033}"/>
    <dgm:cxn modelId="{8E4CEDEE-7768-FC4A-9662-028D92ACDA44}" type="presParOf" srcId="{12FDC184-C6FE-3448-AB0E-441C565EBDD7}" destId="{5D5345AD-E21F-314F-A0C1-D0B088B3748F}" srcOrd="0" destOrd="0" presId="urn:microsoft.com/office/officeart/2005/8/layout/chevron2"/>
    <dgm:cxn modelId="{BE02D341-8B65-0743-B4E6-568A7A0E007F}" type="presParOf" srcId="{5D5345AD-E21F-314F-A0C1-D0B088B3748F}" destId="{DBF6065B-A055-3C46-8E34-A51B781DAC13}" srcOrd="0" destOrd="0" presId="urn:microsoft.com/office/officeart/2005/8/layout/chevron2"/>
    <dgm:cxn modelId="{53064738-C28B-4647-81A2-0F45C609D9F6}" type="presParOf" srcId="{5D5345AD-E21F-314F-A0C1-D0B088B3748F}" destId="{AD34D51F-D55A-1B4E-83C2-0A7DB07920D1}" srcOrd="1" destOrd="0" presId="urn:microsoft.com/office/officeart/2005/8/layout/chevron2"/>
    <dgm:cxn modelId="{4ABD7C67-BE57-C745-A649-4144514FE979}" type="presParOf" srcId="{12FDC184-C6FE-3448-AB0E-441C565EBDD7}" destId="{7862E39F-2AB2-2346-B619-EB1276E10AD4}" srcOrd="1" destOrd="0" presId="urn:microsoft.com/office/officeart/2005/8/layout/chevron2"/>
    <dgm:cxn modelId="{7A68E740-A529-ED40-9837-C587AAF86EFE}" type="presParOf" srcId="{12FDC184-C6FE-3448-AB0E-441C565EBDD7}" destId="{AEF1205A-9FF2-1849-BA84-ED6ECAFE676D}" srcOrd="2" destOrd="0" presId="urn:microsoft.com/office/officeart/2005/8/layout/chevron2"/>
    <dgm:cxn modelId="{330611CD-AD25-9B4E-83EC-B3705D08CC2F}" type="presParOf" srcId="{AEF1205A-9FF2-1849-BA84-ED6ECAFE676D}" destId="{61F83B0A-0638-3A41-8131-AFDE40D78BE7}" srcOrd="0" destOrd="0" presId="urn:microsoft.com/office/officeart/2005/8/layout/chevron2"/>
    <dgm:cxn modelId="{E91A3875-0E17-644E-BBBC-90640BBE4235}" type="presParOf" srcId="{AEF1205A-9FF2-1849-BA84-ED6ECAFE676D}" destId="{67B34CDE-EC3C-2243-BB44-26B275E73090}" srcOrd="1" destOrd="0" presId="urn:microsoft.com/office/officeart/2005/8/layout/chevron2"/>
    <dgm:cxn modelId="{E89072C0-3B18-B444-AEE9-F86EEEC46FD4}" type="presParOf" srcId="{12FDC184-C6FE-3448-AB0E-441C565EBDD7}" destId="{A1747A35-D78C-844C-9A46-B334B8DA19C9}" srcOrd="3" destOrd="0" presId="urn:microsoft.com/office/officeart/2005/8/layout/chevron2"/>
    <dgm:cxn modelId="{1EB373E5-9BBC-334E-AF18-474BCD8E6B84}" type="presParOf" srcId="{12FDC184-C6FE-3448-AB0E-441C565EBDD7}" destId="{BD0D5D52-1991-0149-AFDD-FF169A8F4C66}" srcOrd="4" destOrd="0" presId="urn:microsoft.com/office/officeart/2005/8/layout/chevron2"/>
    <dgm:cxn modelId="{43AF59F7-728C-DE44-8D2B-724A6BC65964}" type="presParOf" srcId="{BD0D5D52-1991-0149-AFDD-FF169A8F4C66}" destId="{2D414D57-8837-9F42-B3A5-6BCD61099561}" srcOrd="0" destOrd="0" presId="urn:microsoft.com/office/officeart/2005/8/layout/chevron2"/>
    <dgm:cxn modelId="{7F6B0B17-B386-794A-A6A4-35A3C605BBE6}" type="presParOf" srcId="{BD0D5D52-1991-0149-AFDD-FF169A8F4C66}" destId="{01B699CF-F7EA-2B41-85AE-D8531E1793A4}" srcOrd="1" destOrd="0" presId="urn:microsoft.com/office/officeart/2005/8/layout/chevron2"/>
    <dgm:cxn modelId="{C3A75562-6867-D143-A2AD-FAA66630EEFB}" type="presParOf" srcId="{12FDC184-C6FE-3448-AB0E-441C565EBDD7}" destId="{3107D5EF-3BDD-1149-8F8B-013416DBD2B0}" srcOrd="5" destOrd="0" presId="urn:microsoft.com/office/officeart/2005/8/layout/chevron2"/>
    <dgm:cxn modelId="{BA1A01A0-7181-844B-97F6-C879932D80CA}" type="presParOf" srcId="{12FDC184-C6FE-3448-AB0E-441C565EBDD7}" destId="{FBBA3FE2-AD85-C348-A775-9D853416D1A3}" srcOrd="6" destOrd="0" presId="urn:microsoft.com/office/officeart/2005/8/layout/chevron2"/>
    <dgm:cxn modelId="{24CC69BB-60F4-2A4B-B897-2D4A76DC4287}" type="presParOf" srcId="{FBBA3FE2-AD85-C348-A775-9D853416D1A3}" destId="{494B1F7D-286A-944E-93AE-A24EDAEF22C4}" srcOrd="0" destOrd="0" presId="urn:microsoft.com/office/officeart/2005/8/layout/chevron2"/>
    <dgm:cxn modelId="{DE1896C3-0626-E94E-BE0E-553CEFC71FEC}" type="presParOf" srcId="{FBBA3FE2-AD85-C348-A775-9D853416D1A3}" destId="{68EDBB5F-F6F3-3944-9D94-43441C5F97E9}" srcOrd="1" destOrd="0" presId="urn:microsoft.com/office/officeart/2005/8/layout/chevron2"/>
    <dgm:cxn modelId="{4403849D-02ED-814F-8019-08589D4BCB49}" type="presParOf" srcId="{12FDC184-C6FE-3448-AB0E-441C565EBDD7}" destId="{FAD2203A-08B9-854F-8EAA-4FD1601A444B}" srcOrd="7" destOrd="0" presId="urn:microsoft.com/office/officeart/2005/8/layout/chevron2"/>
    <dgm:cxn modelId="{EB99AB63-DFF6-D249-AC5C-E554C0E45741}" type="presParOf" srcId="{12FDC184-C6FE-3448-AB0E-441C565EBDD7}" destId="{048B6E22-C1E5-EF4D-A2FA-9C28043F2FFA}" srcOrd="8" destOrd="0" presId="urn:microsoft.com/office/officeart/2005/8/layout/chevron2"/>
    <dgm:cxn modelId="{9D361B03-611B-5447-85EB-E8FC840324B1}" type="presParOf" srcId="{048B6E22-C1E5-EF4D-A2FA-9C28043F2FFA}" destId="{591BF4B3-1D91-EA4A-B9C7-16488ABC3BE9}" srcOrd="0" destOrd="0" presId="urn:microsoft.com/office/officeart/2005/8/layout/chevron2"/>
    <dgm:cxn modelId="{E776C049-4E97-9A46-973E-60DA0DBCB2EE}" type="presParOf" srcId="{048B6E22-C1E5-EF4D-A2FA-9C28043F2FFA}" destId="{C2D659E7-D423-5D4D-9089-6A3A703FFCF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3C609-3A75-8940-B9BF-415F692EA88D}">
      <dsp:nvSpPr>
        <dsp:cNvPr id="0" name=""/>
        <dsp:cNvSpPr/>
      </dsp:nvSpPr>
      <dsp:spPr>
        <a:xfrm>
          <a:off x="0" y="3736288"/>
          <a:ext cx="7886700" cy="612969"/>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Project Status</a:t>
          </a:r>
          <a:endParaRPr lang="en-US" sz="2100" kern="1200" dirty="0"/>
        </a:p>
      </dsp:txBody>
      <dsp:txXfrm>
        <a:off x="0" y="3736288"/>
        <a:ext cx="7886700" cy="612969"/>
      </dsp:txXfrm>
    </dsp:sp>
    <dsp:sp modelId="{DA02A491-70ED-754E-BAA3-9DBDE4BFE680}">
      <dsp:nvSpPr>
        <dsp:cNvPr id="0" name=""/>
        <dsp:cNvSpPr/>
      </dsp:nvSpPr>
      <dsp:spPr>
        <a:xfrm rot="10800000">
          <a:off x="0" y="2802736"/>
          <a:ext cx="7886700" cy="942746"/>
        </a:xfrm>
        <a:prstGeom prst="upArrowCallout">
          <a:avLst/>
        </a:prstGeom>
        <a:solidFill>
          <a:schemeClr val="accent5">
            <a:shade val="80000"/>
            <a:hueOff val="67816"/>
            <a:satOff val="1294"/>
            <a:lumOff val="57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FDA Process</a:t>
          </a:r>
          <a:endParaRPr lang="en-US" sz="2100" kern="1200" dirty="0"/>
        </a:p>
      </dsp:txBody>
      <dsp:txXfrm rot="10800000">
        <a:off x="0" y="2802736"/>
        <a:ext cx="7886700" cy="612568"/>
      </dsp:txXfrm>
    </dsp:sp>
    <dsp:sp modelId="{97F36174-E236-824B-9C98-66D4C7299CCA}">
      <dsp:nvSpPr>
        <dsp:cNvPr id="0" name=""/>
        <dsp:cNvSpPr/>
      </dsp:nvSpPr>
      <dsp:spPr>
        <a:xfrm rot="10800000">
          <a:off x="0" y="1869184"/>
          <a:ext cx="7886700" cy="942746"/>
        </a:xfrm>
        <a:prstGeom prst="upArrowCallout">
          <a:avLst/>
        </a:prstGeom>
        <a:solidFill>
          <a:schemeClr val="accent5">
            <a:shade val="80000"/>
            <a:hueOff val="135633"/>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Validation Plan</a:t>
          </a:r>
          <a:endParaRPr lang="en-US" sz="2100" kern="1200" dirty="0"/>
        </a:p>
      </dsp:txBody>
      <dsp:txXfrm rot="10800000">
        <a:off x="0" y="1869184"/>
        <a:ext cx="7886700" cy="612568"/>
      </dsp:txXfrm>
    </dsp:sp>
    <dsp:sp modelId="{5FCC7FE5-F8BD-AF4F-A1CE-5C7E03075A88}">
      <dsp:nvSpPr>
        <dsp:cNvPr id="0" name=""/>
        <dsp:cNvSpPr/>
      </dsp:nvSpPr>
      <dsp:spPr>
        <a:xfrm rot="10800000">
          <a:off x="0" y="935632"/>
          <a:ext cx="7886700" cy="942746"/>
        </a:xfrm>
        <a:prstGeom prst="upArrowCallout">
          <a:avLst/>
        </a:prstGeom>
        <a:solidFill>
          <a:schemeClr val="accent5">
            <a:shade val="80000"/>
            <a:hueOff val="203449"/>
            <a:satOff val="3881"/>
            <a:lumOff val="171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Verification Plan</a:t>
          </a:r>
          <a:endParaRPr lang="en-US" sz="2100" kern="1200" dirty="0"/>
        </a:p>
      </dsp:txBody>
      <dsp:txXfrm rot="10800000">
        <a:off x="0" y="935632"/>
        <a:ext cx="7886700" cy="612568"/>
      </dsp:txXfrm>
    </dsp:sp>
    <dsp:sp modelId="{9465C81F-9B20-4440-89DE-A480017B6392}">
      <dsp:nvSpPr>
        <dsp:cNvPr id="0" name=""/>
        <dsp:cNvSpPr/>
      </dsp:nvSpPr>
      <dsp:spPr>
        <a:xfrm rot="10800000">
          <a:off x="0" y="2080"/>
          <a:ext cx="7886700" cy="942746"/>
        </a:xfrm>
        <a:prstGeom prst="upArrowCallout">
          <a:avLst/>
        </a:prstGeom>
        <a:solidFill>
          <a:schemeClr val="accent5">
            <a:shade val="80000"/>
            <a:hueOff val="271265"/>
            <a:satOff val="5175"/>
            <a:lumOff val="228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Project Changes</a:t>
          </a:r>
        </a:p>
      </dsp:txBody>
      <dsp:txXfrm rot="10800000">
        <a:off x="0" y="2080"/>
        <a:ext cx="7886700" cy="6125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4FB37-A122-B346-912F-C7CC096C7D9E}">
      <dsp:nvSpPr>
        <dsp:cNvPr id="0" name=""/>
        <dsp:cNvSpPr/>
      </dsp:nvSpPr>
      <dsp:spPr>
        <a:xfrm rot="16200000">
          <a:off x="-1353832" y="2269712"/>
          <a:ext cx="3394043" cy="587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8382" bIns="0" numCol="1" spcCol="1270" anchor="t" anchorCtr="0">
          <a:noAutofit/>
        </a:bodyPr>
        <a:lstStyle/>
        <a:p>
          <a:pPr lvl="0" algn="r" defTabSz="1289050">
            <a:lnSpc>
              <a:spcPct val="90000"/>
            </a:lnSpc>
            <a:spcBef>
              <a:spcPct val="0"/>
            </a:spcBef>
            <a:spcAft>
              <a:spcPct val="35000"/>
            </a:spcAft>
          </a:pPr>
          <a:r>
            <a:rPr lang="en-US" sz="2900" kern="1200" dirty="0" smtClean="0"/>
            <a:t>Physical Therapist</a:t>
          </a:r>
          <a:endParaRPr lang="en-US" sz="2900" kern="1200" dirty="0"/>
        </a:p>
      </dsp:txBody>
      <dsp:txXfrm>
        <a:off x="-1353832" y="2269712"/>
        <a:ext cx="3394043" cy="587772"/>
      </dsp:txXfrm>
    </dsp:sp>
    <dsp:sp modelId="{6C0E6BE1-3F26-8C4C-9C55-1313A7CA93D7}">
      <dsp:nvSpPr>
        <dsp:cNvPr id="0" name=""/>
        <dsp:cNvSpPr/>
      </dsp:nvSpPr>
      <dsp:spPr>
        <a:xfrm>
          <a:off x="637075" y="866576"/>
          <a:ext cx="2927728" cy="339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518382" rIns="227584" bIns="227584"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solidFill>
                <a:srgbClr val="2F5597"/>
              </a:solidFill>
            </a:rPr>
            <a:t>After Initial Therapy Session</a:t>
          </a:r>
          <a:endParaRPr lang="en-US" sz="2500" kern="1200" dirty="0">
            <a:solidFill>
              <a:srgbClr val="2F5597"/>
            </a:solidFill>
          </a:endParaRPr>
        </a:p>
        <a:p>
          <a:pPr marL="228600" lvl="1" indent="-228600" algn="l" defTabSz="1111250">
            <a:lnSpc>
              <a:spcPct val="90000"/>
            </a:lnSpc>
            <a:spcBef>
              <a:spcPct val="0"/>
            </a:spcBef>
            <a:spcAft>
              <a:spcPct val="15000"/>
            </a:spcAft>
            <a:buChar char="••"/>
          </a:pPr>
          <a:r>
            <a:rPr lang="en-US" sz="2500" kern="1200" dirty="0" smtClean="0"/>
            <a:t>Aesthetics</a:t>
          </a:r>
          <a:endParaRPr lang="en-US" sz="2500" kern="1200" dirty="0"/>
        </a:p>
        <a:p>
          <a:pPr marL="228600" lvl="1" indent="-228600" algn="l" defTabSz="1111250">
            <a:lnSpc>
              <a:spcPct val="90000"/>
            </a:lnSpc>
            <a:spcBef>
              <a:spcPct val="0"/>
            </a:spcBef>
            <a:spcAft>
              <a:spcPct val="15000"/>
            </a:spcAft>
            <a:buChar char="••"/>
          </a:pPr>
          <a:r>
            <a:rPr lang="en-US" sz="2500" kern="1200" dirty="0" smtClean="0"/>
            <a:t>Contact Spatial Awareness</a:t>
          </a:r>
          <a:endParaRPr lang="en-US" sz="2500" kern="1200" dirty="0"/>
        </a:p>
        <a:p>
          <a:pPr marL="228600" lvl="1" indent="-228600" algn="l" defTabSz="1111250">
            <a:lnSpc>
              <a:spcPct val="90000"/>
            </a:lnSpc>
            <a:spcBef>
              <a:spcPct val="0"/>
            </a:spcBef>
            <a:spcAft>
              <a:spcPct val="15000"/>
            </a:spcAft>
            <a:buChar char="••"/>
          </a:pPr>
          <a:r>
            <a:rPr lang="en-US" sz="2500" kern="1200" dirty="0" smtClean="0"/>
            <a:t>Range of Motion</a:t>
          </a:r>
          <a:endParaRPr lang="en-US" sz="2500" kern="1200" dirty="0"/>
        </a:p>
      </dsp:txBody>
      <dsp:txXfrm>
        <a:off x="637075" y="866576"/>
        <a:ext cx="2927728" cy="3394043"/>
      </dsp:txXfrm>
    </dsp:sp>
    <dsp:sp modelId="{4DA79DC1-7545-864E-8500-3956E06B40BA}">
      <dsp:nvSpPr>
        <dsp:cNvPr id="0" name=""/>
        <dsp:cNvSpPr/>
      </dsp:nvSpPr>
      <dsp:spPr>
        <a:xfrm>
          <a:off x="49303" y="90717"/>
          <a:ext cx="1175544" cy="1175544"/>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194" t="17285" r="4194" b="-17285"/>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F4235A-DCCC-F34C-9AA8-28844D63D999}">
      <dsp:nvSpPr>
        <dsp:cNvPr id="0" name=""/>
        <dsp:cNvSpPr/>
      </dsp:nvSpPr>
      <dsp:spPr>
        <a:xfrm rot="16200000">
          <a:off x="2918760" y="2269712"/>
          <a:ext cx="3394043" cy="587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8382" bIns="0" numCol="1" spcCol="1270" anchor="t" anchorCtr="0">
          <a:noAutofit/>
        </a:bodyPr>
        <a:lstStyle/>
        <a:p>
          <a:pPr lvl="0" algn="r" defTabSz="1289050">
            <a:lnSpc>
              <a:spcPct val="90000"/>
            </a:lnSpc>
            <a:spcBef>
              <a:spcPct val="0"/>
            </a:spcBef>
            <a:spcAft>
              <a:spcPct val="35000"/>
            </a:spcAft>
          </a:pPr>
          <a:r>
            <a:rPr lang="en-US" sz="2900" kern="1200" dirty="0" smtClean="0"/>
            <a:t>Parent</a:t>
          </a:r>
          <a:endParaRPr lang="en-US" sz="2900" kern="1200" dirty="0"/>
        </a:p>
      </dsp:txBody>
      <dsp:txXfrm>
        <a:off x="2918760" y="2269712"/>
        <a:ext cx="3394043" cy="587772"/>
      </dsp:txXfrm>
    </dsp:sp>
    <dsp:sp modelId="{E46E3451-EA6E-D144-B715-F8FD5C1878A9}">
      <dsp:nvSpPr>
        <dsp:cNvPr id="0" name=""/>
        <dsp:cNvSpPr/>
      </dsp:nvSpPr>
      <dsp:spPr>
        <a:xfrm>
          <a:off x="4909668" y="866576"/>
          <a:ext cx="2927728" cy="339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518382" rIns="227584" bIns="227584"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solidFill>
                <a:srgbClr val="2F5597"/>
              </a:solidFill>
            </a:rPr>
            <a:t>After Use Without PT</a:t>
          </a:r>
          <a:endParaRPr lang="en-US" sz="2500" kern="1200" dirty="0">
            <a:solidFill>
              <a:srgbClr val="2F5597"/>
            </a:solidFill>
          </a:endParaRPr>
        </a:p>
        <a:p>
          <a:pPr marL="228600" lvl="1" indent="-228600" algn="l" defTabSz="1111250">
            <a:lnSpc>
              <a:spcPct val="90000"/>
            </a:lnSpc>
            <a:spcBef>
              <a:spcPct val="0"/>
            </a:spcBef>
            <a:spcAft>
              <a:spcPct val="15000"/>
            </a:spcAft>
            <a:buChar char="••"/>
          </a:pPr>
          <a:r>
            <a:rPr lang="en-US" sz="2500" kern="1200" dirty="0" smtClean="0"/>
            <a:t>Aesthetics</a:t>
          </a:r>
          <a:endParaRPr lang="en-US" sz="2500" kern="1200" dirty="0"/>
        </a:p>
        <a:p>
          <a:pPr marL="228600" lvl="1" indent="-228600" algn="l" defTabSz="1111250">
            <a:lnSpc>
              <a:spcPct val="90000"/>
            </a:lnSpc>
            <a:spcBef>
              <a:spcPct val="0"/>
            </a:spcBef>
            <a:spcAft>
              <a:spcPct val="15000"/>
            </a:spcAft>
            <a:buChar char="••"/>
          </a:pPr>
          <a:r>
            <a:rPr lang="en-US" sz="2500" kern="1200" dirty="0" smtClean="0"/>
            <a:t>Ease of Use</a:t>
          </a:r>
          <a:endParaRPr lang="en-US" sz="2500" kern="1200" dirty="0"/>
        </a:p>
        <a:p>
          <a:pPr marL="228600" lvl="1" indent="-228600" algn="l" defTabSz="1111250">
            <a:lnSpc>
              <a:spcPct val="90000"/>
            </a:lnSpc>
            <a:spcBef>
              <a:spcPct val="0"/>
            </a:spcBef>
            <a:spcAft>
              <a:spcPct val="15000"/>
            </a:spcAft>
            <a:buChar char="••"/>
          </a:pPr>
          <a:r>
            <a:rPr lang="en-US" sz="2500" kern="1200" dirty="0" smtClean="0"/>
            <a:t>Range of Motion</a:t>
          </a:r>
          <a:endParaRPr lang="en-US" sz="2500" kern="1200" dirty="0"/>
        </a:p>
      </dsp:txBody>
      <dsp:txXfrm>
        <a:off x="4909668" y="866576"/>
        <a:ext cx="2927728" cy="3394043"/>
      </dsp:txXfrm>
    </dsp:sp>
    <dsp:sp modelId="{4ABBF473-BC52-294A-B196-69A0016493E6}">
      <dsp:nvSpPr>
        <dsp:cNvPr id="0" name=""/>
        <dsp:cNvSpPr/>
      </dsp:nvSpPr>
      <dsp:spPr>
        <a:xfrm>
          <a:off x="4321896" y="90717"/>
          <a:ext cx="1175544" cy="1175544"/>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440" t="15845" r="1440" b="-15845"/>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FD4F5-5DD9-4B4C-A43D-41947846ECA3}">
      <dsp:nvSpPr>
        <dsp:cNvPr id="0" name=""/>
        <dsp:cNvSpPr/>
      </dsp:nvSpPr>
      <dsp:spPr>
        <a:xfrm>
          <a:off x="3922" y="1030918"/>
          <a:ext cx="1783518" cy="1042688"/>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t>Class I Device</a:t>
          </a:r>
          <a:endParaRPr lang="en-US" sz="1800" kern="1200" dirty="0"/>
        </a:p>
      </dsp:txBody>
      <dsp:txXfrm>
        <a:off x="3922" y="1030918"/>
        <a:ext cx="1783518" cy="695125"/>
      </dsp:txXfrm>
    </dsp:sp>
    <dsp:sp modelId="{0D467F17-266A-C145-B3A2-D0DA8562DB3A}">
      <dsp:nvSpPr>
        <dsp:cNvPr id="0" name=""/>
        <dsp:cNvSpPr/>
      </dsp:nvSpPr>
      <dsp:spPr>
        <a:xfrm>
          <a:off x="369221" y="1726044"/>
          <a:ext cx="1783518" cy="1133999"/>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Low Risk</a:t>
          </a:r>
          <a:endParaRPr lang="en-US" sz="1800" kern="1200" dirty="0"/>
        </a:p>
        <a:p>
          <a:pPr marL="171450" lvl="1" indent="-171450" algn="l" defTabSz="800100">
            <a:lnSpc>
              <a:spcPct val="90000"/>
            </a:lnSpc>
            <a:spcBef>
              <a:spcPct val="0"/>
            </a:spcBef>
            <a:spcAft>
              <a:spcPct val="15000"/>
            </a:spcAft>
            <a:buChar char="••"/>
          </a:pPr>
          <a:r>
            <a:rPr lang="en-US" sz="1800" kern="1200" dirty="0" smtClean="0"/>
            <a:t>Similar to PVC Walker</a:t>
          </a:r>
          <a:endParaRPr lang="en-US" sz="1800" kern="1200" dirty="0"/>
        </a:p>
      </dsp:txBody>
      <dsp:txXfrm>
        <a:off x="402435" y="1759258"/>
        <a:ext cx="1717090" cy="1067571"/>
      </dsp:txXfrm>
    </dsp:sp>
    <dsp:sp modelId="{3640B231-E4B3-C548-83FC-4837C43CC73E}">
      <dsp:nvSpPr>
        <dsp:cNvPr id="0" name=""/>
        <dsp:cNvSpPr/>
      </dsp:nvSpPr>
      <dsp:spPr>
        <a:xfrm>
          <a:off x="2057816" y="1156459"/>
          <a:ext cx="573194" cy="444044"/>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057816" y="1245268"/>
        <a:ext cx="439981" cy="266426"/>
      </dsp:txXfrm>
    </dsp:sp>
    <dsp:sp modelId="{408C4AA2-3B2F-8C4D-98C1-5CC994C1A36C}">
      <dsp:nvSpPr>
        <dsp:cNvPr id="0" name=""/>
        <dsp:cNvSpPr/>
      </dsp:nvSpPr>
      <dsp:spPr>
        <a:xfrm>
          <a:off x="2868941" y="1030918"/>
          <a:ext cx="1783518" cy="1042688"/>
        </a:xfrm>
        <a:prstGeom prst="roundRect">
          <a:avLst>
            <a:gd name="adj" fmla="val 10000"/>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t>510(k) Report Submission</a:t>
          </a:r>
          <a:endParaRPr lang="en-US" sz="1800" kern="1200" dirty="0"/>
        </a:p>
      </dsp:txBody>
      <dsp:txXfrm>
        <a:off x="2868941" y="1030918"/>
        <a:ext cx="1783518" cy="695125"/>
      </dsp:txXfrm>
    </dsp:sp>
    <dsp:sp modelId="{8DF07B4B-280C-CC4D-8611-55108EAEF785}">
      <dsp:nvSpPr>
        <dsp:cNvPr id="0" name=""/>
        <dsp:cNvSpPr/>
      </dsp:nvSpPr>
      <dsp:spPr>
        <a:xfrm>
          <a:off x="3234240" y="1726044"/>
          <a:ext cx="1783518" cy="1133999"/>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Premarket Notification Submission</a:t>
          </a:r>
          <a:endParaRPr lang="en-US" sz="1800" kern="1200" dirty="0"/>
        </a:p>
      </dsp:txBody>
      <dsp:txXfrm>
        <a:off x="3267454" y="1759258"/>
        <a:ext cx="1717090" cy="1067571"/>
      </dsp:txXfrm>
    </dsp:sp>
    <dsp:sp modelId="{C3A576B0-3BCA-EB44-BDB8-9FE9DF2140DD}">
      <dsp:nvSpPr>
        <dsp:cNvPr id="0" name=""/>
        <dsp:cNvSpPr/>
      </dsp:nvSpPr>
      <dsp:spPr>
        <a:xfrm>
          <a:off x="4922834" y="1156459"/>
          <a:ext cx="573194" cy="444044"/>
        </a:xfrm>
        <a:prstGeom prst="rightArrow">
          <a:avLst>
            <a:gd name="adj1" fmla="val 60000"/>
            <a:gd name="adj2" fmla="val 50000"/>
          </a:avLst>
        </a:prstGeom>
        <a:solidFill>
          <a:schemeClr val="accent1">
            <a:shade val="90000"/>
            <a:hueOff val="349223"/>
            <a:satOff val="-5981"/>
            <a:lumOff val="239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922834" y="1245268"/>
        <a:ext cx="439981" cy="266426"/>
      </dsp:txXfrm>
    </dsp:sp>
    <dsp:sp modelId="{111E8228-DEA6-B84A-BD40-47AFA481C78E}">
      <dsp:nvSpPr>
        <dsp:cNvPr id="0" name=""/>
        <dsp:cNvSpPr/>
      </dsp:nvSpPr>
      <dsp:spPr>
        <a:xfrm>
          <a:off x="5733959" y="1030918"/>
          <a:ext cx="1783518" cy="1042688"/>
        </a:xfrm>
        <a:prstGeom prst="roundRect">
          <a:avLst>
            <a:gd name="adj" fmla="val 10000"/>
          </a:avLst>
        </a:prstGeom>
        <a:solidFill>
          <a:schemeClr val="accent1">
            <a:shade val="80000"/>
            <a:hueOff val="349281"/>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t>FDA Approval</a:t>
          </a:r>
          <a:endParaRPr lang="en-US" sz="1800" kern="1200" dirty="0"/>
        </a:p>
      </dsp:txBody>
      <dsp:txXfrm>
        <a:off x="5733959" y="1030918"/>
        <a:ext cx="1783518" cy="695125"/>
      </dsp:txXfrm>
    </dsp:sp>
    <dsp:sp modelId="{52C9DB13-59E2-884A-8EDE-8D4163136CDE}">
      <dsp:nvSpPr>
        <dsp:cNvPr id="0" name=""/>
        <dsp:cNvSpPr/>
      </dsp:nvSpPr>
      <dsp:spPr>
        <a:xfrm>
          <a:off x="6099258" y="1726044"/>
          <a:ext cx="1783518" cy="1133999"/>
        </a:xfrm>
        <a:prstGeom prst="roundRect">
          <a:avLst>
            <a:gd name="adj" fmla="val 10000"/>
          </a:avLst>
        </a:prstGeom>
        <a:solidFill>
          <a:schemeClr val="lt1">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7F008-2250-1649-A21E-ECF7D99F54F2}">
      <dsp:nvSpPr>
        <dsp:cNvPr id="0" name=""/>
        <dsp:cNvSpPr/>
      </dsp:nvSpPr>
      <dsp:spPr>
        <a:xfrm>
          <a:off x="0" y="1305401"/>
          <a:ext cx="78867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F1484F-388F-AB4B-AD8C-CD049C432513}">
      <dsp:nvSpPr>
        <dsp:cNvPr id="0" name=""/>
        <dsp:cNvSpPr/>
      </dsp:nvSpPr>
      <dsp:spPr>
        <a:xfrm>
          <a:off x="3465" y="0"/>
          <a:ext cx="2287451"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lvl="0" algn="ctr" defTabSz="1022350">
            <a:lnSpc>
              <a:spcPct val="90000"/>
            </a:lnSpc>
            <a:spcBef>
              <a:spcPct val="0"/>
            </a:spcBef>
            <a:spcAft>
              <a:spcPct val="35000"/>
            </a:spcAft>
          </a:pPr>
          <a:r>
            <a:rPr lang="en-US" sz="2300" kern="1200" dirty="0" smtClean="0"/>
            <a:t>Alpha Prototype Build and Verification Testing</a:t>
          </a:r>
          <a:endParaRPr lang="en-US" sz="2300" kern="1200" dirty="0"/>
        </a:p>
      </dsp:txBody>
      <dsp:txXfrm>
        <a:off x="3465" y="0"/>
        <a:ext cx="2287451" cy="1740535"/>
      </dsp:txXfrm>
    </dsp:sp>
    <dsp:sp modelId="{972CFC35-0EB7-0C4A-BF61-AFFED464917C}">
      <dsp:nvSpPr>
        <dsp:cNvPr id="0" name=""/>
        <dsp:cNvSpPr/>
      </dsp:nvSpPr>
      <dsp:spPr>
        <a:xfrm>
          <a:off x="929624"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51A61-B5BB-364A-B004-73AB9778603D}">
      <dsp:nvSpPr>
        <dsp:cNvPr id="0" name=""/>
        <dsp:cNvSpPr/>
      </dsp:nvSpPr>
      <dsp:spPr>
        <a:xfrm>
          <a:off x="2405289" y="2610802"/>
          <a:ext cx="2287451"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n-US" sz="2300" kern="1200" dirty="0" smtClean="0"/>
            <a:t>Final Prototype Build</a:t>
          </a:r>
          <a:endParaRPr lang="en-US" sz="2300" kern="1200" dirty="0"/>
        </a:p>
      </dsp:txBody>
      <dsp:txXfrm>
        <a:off x="2405289" y="2610802"/>
        <a:ext cx="2287451" cy="1740535"/>
      </dsp:txXfrm>
    </dsp:sp>
    <dsp:sp modelId="{62AA9B3A-C63F-DB48-BAC3-65C3D19BD16C}">
      <dsp:nvSpPr>
        <dsp:cNvPr id="0" name=""/>
        <dsp:cNvSpPr/>
      </dsp:nvSpPr>
      <dsp:spPr>
        <a:xfrm>
          <a:off x="3331448"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216CCE-7996-1F49-816F-311EC17BE2BA}">
      <dsp:nvSpPr>
        <dsp:cNvPr id="0" name=""/>
        <dsp:cNvSpPr/>
      </dsp:nvSpPr>
      <dsp:spPr>
        <a:xfrm>
          <a:off x="4807113" y="0"/>
          <a:ext cx="2287451"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lvl="0" algn="ctr" defTabSz="1022350">
            <a:lnSpc>
              <a:spcPct val="90000"/>
            </a:lnSpc>
            <a:spcBef>
              <a:spcPct val="0"/>
            </a:spcBef>
            <a:spcAft>
              <a:spcPct val="35000"/>
            </a:spcAft>
          </a:pPr>
          <a:r>
            <a:rPr lang="en-US" sz="2300" kern="1200" dirty="0" smtClean="0"/>
            <a:t>Validation Testing and Demo Preparation</a:t>
          </a:r>
          <a:endParaRPr lang="en-US" sz="2300" kern="1200" dirty="0"/>
        </a:p>
      </dsp:txBody>
      <dsp:txXfrm>
        <a:off x="4807113" y="0"/>
        <a:ext cx="2287451" cy="1740535"/>
      </dsp:txXfrm>
    </dsp:sp>
    <dsp:sp modelId="{C32F6690-7FFB-8440-A31F-31927AAB9749}">
      <dsp:nvSpPr>
        <dsp:cNvPr id="0" name=""/>
        <dsp:cNvSpPr/>
      </dsp:nvSpPr>
      <dsp:spPr>
        <a:xfrm>
          <a:off x="5733271"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72948-5A3B-8543-AF3A-D6437F481CB1}">
      <dsp:nvSpPr>
        <dsp:cNvPr id="0" name=""/>
        <dsp:cNvSpPr/>
      </dsp:nvSpPr>
      <dsp:spPr>
        <a:xfrm>
          <a:off x="1767680"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D1CAB9-63C0-4C4B-80BA-52D331C3D281}">
      <dsp:nvSpPr>
        <dsp:cNvPr id="0" name=""/>
        <dsp:cNvSpPr/>
      </dsp:nvSpPr>
      <dsp:spPr>
        <a:xfrm>
          <a:off x="2181058"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Safety</a:t>
          </a:r>
          <a:endParaRPr lang="en-US" sz="2100" kern="1200" dirty="0"/>
        </a:p>
      </dsp:txBody>
      <dsp:txXfrm>
        <a:off x="2263900" y="496219"/>
        <a:ext cx="1531337" cy="1531337"/>
      </dsp:txXfrm>
    </dsp:sp>
    <dsp:sp modelId="{7D60EF9A-11CE-F34E-8444-38FDF5EC07C2}">
      <dsp:nvSpPr>
        <dsp:cNvPr id="0" name=""/>
        <dsp:cNvSpPr/>
      </dsp:nvSpPr>
      <dsp:spPr>
        <a:xfrm>
          <a:off x="4008620"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Durability</a:t>
          </a:r>
          <a:endParaRPr lang="en-US" sz="2100" kern="1200" dirty="0"/>
        </a:p>
      </dsp:txBody>
      <dsp:txXfrm>
        <a:off x="4091462" y="496219"/>
        <a:ext cx="1531337" cy="1531337"/>
      </dsp:txXfrm>
    </dsp:sp>
    <dsp:sp modelId="{0ABB0862-A5AF-1A41-B232-11455A12647E}">
      <dsp:nvSpPr>
        <dsp:cNvPr id="0" name=""/>
        <dsp:cNvSpPr/>
      </dsp:nvSpPr>
      <dsp:spPr>
        <a:xfrm>
          <a:off x="2181058"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Adjustability</a:t>
          </a:r>
          <a:endParaRPr lang="en-US" sz="2100" kern="1200" dirty="0"/>
        </a:p>
      </dsp:txBody>
      <dsp:txXfrm>
        <a:off x="2263900" y="2323781"/>
        <a:ext cx="1531337" cy="1531337"/>
      </dsp:txXfrm>
    </dsp:sp>
    <dsp:sp modelId="{D8B97145-AA48-DB4A-8A2C-5A003E19CA1A}">
      <dsp:nvSpPr>
        <dsp:cNvPr id="0" name=""/>
        <dsp:cNvSpPr/>
      </dsp:nvSpPr>
      <dsp:spPr>
        <a:xfrm>
          <a:off x="4008620"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Spring Support</a:t>
          </a:r>
          <a:endParaRPr lang="en-US" sz="2100" kern="1200" dirty="0"/>
        </a:p>
      </dsp:txBody>
      <dsp:txXfrm>
        <a:off x="4091462" y="2323781"/>
        <a:ext cx="1531337" cy="1531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A8361-2B34-0948-99BF-59A483B40DC5}">
      <dsp:nvSpPr>
        <dsp:cNvPr id="0" name=""/>
        <dsp:cNvSpPr/>
      </dsp:nvSpPr>
      <dsp:spPr>
        <a:xfrm rot="5400000">
          <a:off x="785022" y="1271326"/>
          <a:ext cx="1124378" cy="1280065"/>
        </a:xfrm>
        <a:prstGeom prst="bentUpArrow">
          <a:avLst>
            <a:gd name="adj1" fmla="val 32840"/>
            <a:gd name="adj2" fmla="val 25000"/>
            <a:gd name="adj3" fmla="val 3578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62DD2F-CCAF-3F4F-B8BE-AA5CFB06BC93}">
      <dsp:nvSpPr>
        <dsp:cNvPr id="0" name=""/>
        <dsp:cNvSpPr/>
      </dsp:nvSpPr>
      <dsp:spPr>
        <a:xfrm>
          <a:off x="487130" y="24930"/>
          <a:ext cx="1892792" cy="1324893"/>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Pre-Build</a:t>
          </a:r>
          <a:endParaRPr lang="en-US" sz="2600" kern="1200" dirty="0"/>
        </a:p>
      </dsp:txBody>
      <dsp:txXfrm>
        <a:off x="551818" y="89618"/>
        <a:ext cx="1763416" cy="1195517"/>
      </dsp:txXfrm>
    </dsp:sp>
    <dsp:sp modelId="{086FD876-223E-094F-A334-8B8381AF6BF1}">
      <dsp:nvSpPr>
        <dsp:cNvPr id="0" name=""/>
        <dsp:cNvSpPr/>
      </dsp:nvSpPr>
      <dsp:spPr>
        <a:xfrm>
          <a:off x="2379922" y="151288"/>
          <a:ext cx="1376636"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Safety</a:t>
          </a:r>
          <a:endParaRPr lang="en-US" sz="1600" kern="1200" dirty="0"/>
        </a:p>
        <a:p>
          <a:pPr marL="171450" lvl="1" indent="-171450" algn="l" defTabSz="711200">
            <a:lnSpc>
              <a:spcPct val="90000"/>
            </a:lnSpc>
            <a:spcBef>
              <a:spcPct val="0"/>
            </a:spcBef>
            <a:spcAft>
              <a:spcPct val="15000"/>
            </a:spcAft>
            <a:buChar char="••"/>
          </a:pPr>
          <a:r>
            <a:rPr lang="en-US" sz="1600" kern="1200" dirty="0" smtClean="0"/>
            <a:t>Cost</a:t>
          </a:r>
          <a:endParaRPr lang="en-US" sz="1600" kern="1200" dirty="0"/>
        </a:p>
        <a:p>
          <a:pPr marL="171450" lvl="1" indent="-171450" algn="l" defTabSz="711200">
            <a:lnSpc>
              <a:spcPct val="90000"/>
            </a:lnSpc>
            <a:spcBef>
              <a:spcPct val="0"/>
            </a:spcBef>
            <a:spcAft>
              <a:spcPct val="15000"/>
            </a:spcAft>
            <a:buChar char="••"/>
          </a:pPr>
          <a:r>
            <a:rPr lang="en-US" sz="1600" kern="1200" dirty="0" smtClean="0"/>
            <a:t>Portability</a:t>
          </a:r>
          <a:endParaRPr lang="en-US" sz="1600" kern="1200" dirty="0"/>
        </a:p>
      </dsp:txBody>
      <dsp:txXfrm>
        <a:off x="2379922" y="151288"/>
        <a:ext cx="1376636" cy="1070837"/>
      </dsp:txXfrm>
    </dsp:sp>
    <dsp:sp modelId="{43C3AAD6-42D3-EE41-9A46-BDF34DF67449}">
      <dsp:nvSpPr>
        <dsp:cNvPr id="0" name=""/>
        <dsp:cNvSpPr/>
      </dsp:nvSpPr>
      <dsp:spPr>
        <a:xfrm rot="5400000">
          <a:off x="2354348" y="2759619"/>
          <a:ext cx="1124378" cy="1280065"/>
        </a:xfrm>
        <a:prstGeom prst="bentUpArrow">
          <a:avLst>
            <a:gd name="adj1" fmla="val 32840"/>
            <a:gd name="adj2" fmla="val 25000"/>
            <a:gd name="adj3" fmla="val 3578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1E54B3-6931-7B44-A65B-5D524D6BFD8C}">
      <dsp:nvSpPr>
        <dsp:cNvPr id="0" name=""/>
        <dsp:cNvSpPr/>
      </dsp:nvSpPr>
      <dsp:spPr>
        <a:xfrm>
          <a:off x="2056456" y="1513222"/>
          <a:ext cx="1892792" cy="1324893"/>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During the Build</a:t>
          </a:r>
          <a:endParaRPr lang="en-US" sz="2600" kern="1200" dirty="0"/>
        </a:p>
      </dsp:txBody>
      <dsp:txXfrm>
        <a:off x="2121144" y="1577910"/>
        <a:ext cx="1763416" cy="1195517"/>
      </dsp:txXfrm>
    </dsp:sp>
    <dsp:sp modelId="{87F5A1C6-0869-D141-BD1F-128F30AF6EAC}">
      <dsp:nvSpPr>
        <dsp:cNvPr id="0" name=""/>
        <dsp:cNvSpPr/>
      </dsp:nvSpPr>
      <dsp:spPr>
        <a:xfrm>
          <a:off x="3926313" y="1622651"/>
          <a:ext cx="2980363"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Size/Age</a:t>
          </a:r>
          <a:endParaRPr lang="en-US" sz="1600" kern="1200" dirty="0"/>
        </a:p>
        <a:p>
          <a:pPr marL="171450" lvl="1" indent="-171450" algn="l" defTabSz="711200">
            <a:lnSpc>
              <a:spcPct val="90000"/>
            </a:lnSpc>
            <a:spcBef>
              <a:spcPct val="0"/>
            </a:spcBef>
            <a:spcAft>
              <a:spcPct val="15000"/>
            </a:spcAft>
            <a:buChar char="••"/>
          </a:pPr>
          <a:r>
            <a:rPr lang="en-US" sz="1600" kern="1200" dirty="0" smtClean="0"/>
            <a:t>Adjustability</a:t>
          </a:r>
          <a:endParaRPr lang="en-US" sz="1600" kern="1200" dirty="0"/>
        </a:p>
        <a:p>
          <a:pPr marL="171450" lvl="1" indent="-171450" algn="l" defTabSz="711200">
            <a:lnSpc>
              <a:spcPct val="90000"/>
            </a:lnSpc>
            <a:spcBef>
              <a:spcPct val="0"/>
            </a:spcBef>
            <a:spcAft>
              <a:spcPct val="15000"/>
            </a:spcAft>
            <a:buChar char="••"/>
          </a:pPr>
          <a:r>
            <a:rPr lang="en-US" sz="1600" kern="1200" dirty="0" smtClean="0"/>
            <a:t>Contact Spatial Awareness</a:t>
          </a:r>
          <a:endParaRPr lang="en-US" sz="1600" kern="1200" dirty="0"/>
        </a:p>
        <a:p>
          <a:pPr marL="171450" lvl="1" indent="-171450" algn="l" defTabSz="711200">
            <a:lnSpc>
              <a:spcPct val="90000"/>
            </a:lnSpc>
            <a:spcBef>
              <a:spcPct val="0"/>
            </a:spcBef>
            <a:spcAft>
              <a:spcPct val="15000"/>
            </a:spcAft>
            <a:buChar char="••"/>
          </a:pPr>
          <a:r>
            <a:rPr lang="en-US" sz="1600" kern="1200" dirty="0" smtClean="0"/>
            <a:t>Range of Motion</a:t>
          </a:r>
          <a:endParaRPr lang="en-US" sz="1600" kern="1200" dirty="0"/>
        </a:p>
      </dsp:txBody>
      <dsp:txXfrm>
        <a:off x="3926313" y="1622651"/>
        <a:ext cx="2980363" cy="1070837"/>
      </dsp:txXfrm>
    </dsp:sp>
    <dsp:sp modelId="{FF9BC015-0CB8-7F4D-A0EB-72247091118B}">
      <dsp:nvSpPr>
        <dsp:cNvPr id="0" name=""/>
        <dsp:cNvSpPr/>
      </dsp:nvSpPr>
      <dsp:spPr>
        <a:xfrm>
          <a:off x="3625782" y="3001514"/>
          <a:ext cx="1892792" cy="1324893"/>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Final Verification</a:t>
          </a:r>
          <a:endParaRPr lang="en-US" sz="2600" kern="1200" dirty="0"/>
        </a:p>
      </dsp:txBody>
      <dsp:txXfrm>
        <a:off x="3690470" y="3066202"/>
        <a:ext cx="1763416" cy="1195517"/>
      </dsp:txXfrm>
    </dsp:sp>
    <dsp:sp modelId="{FCF2EB81-F14A-B64D-AE38-0652E4E72D24}">
      <dsp:nvSpPr>
        <dsp:cNvPr id="0" name=""/>
        <dsp:cNvSpPr/>
      </dsp:nvSpPr>
      <dsp:spPr>
        <a:xfrm>
          <a:off x="5501346" y="3127873"/>
          <a:ext cx="2385353"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Ease of Use/Aesthetics</a:t>
          </a:r>
          <a:endParaRPr lang="en-US" sz="1600" kern="1200" dirty="0"/>
        </a:p>
        <a:p>
          <a:pPr marL="171450" lvl="1" indent="-171450" algn="l" defTabSz="711200">
            <a:lnSpc>
              <a:spcPct val="90000"/>
            </a:lnSpc>
            <a:spcBef>
              <a:spcPct val="0"/>
            </a:spcBef>
            <a:spcAft>
              <a:spcPct val="15000"/>
            </a:spcAft>
            <a:buChar char="••"/>
          </a:pPr>
          <a:r>
            <a:rPr lang="en-US" sz="1600" kern="1200" dirty="0" smtClean="0"/>
            <a:t>Durability</a:t>
          </a:r>
          <a:endParaRPr lang="en-US" sz="1600" kern="1200" dirty="0"/>
        </a:p>
        <a:p>
          <a:pPr marL="171450" lvl="1" indent="-171450" algn="l" defTabSz="711200">
            <a:lnSpc>
              <a:spcPct val="90000"/>
            </a:lnSpc>
            <a:spcBef>
              <a:spcPct val="0"/>
            </a:spcBef>
            <a:spcAft>
              <a:spcPct val="15000"/>
            </a:spcAft>
            <a:buChar char="••"/>
          </a:pPr>
          <a:r>
            <a:rPr lang="en-US" sz="1600" kern="1200" dirty="0" smtClean="0"/>
            <a:t>Weight Bearing/Safety</a:t>
          </a:r>
          <a:endParaRPr lang="en-US" sz="1600" kern="1200" dirty="0"/>
        </a:p>
        <a:p>
          <a:pPr marL="171450" lvl="1" indent="-171450" algn="l" defTabSz="711200">
            <a:lnSpc>
              <a:spcPct val="90000"/>
            </a:lnSpc>
            <a:spcBef>
              <a:spcPct val="0"/>
            </a:spcBef>
            <a:spcAft>
              <a:spcPct val="15000"/>
            </a:spcAft>
            <a:buChar char="••"/>
          </a:pPr>
          <a:r>
            <a:rPr lang="en-US" sz="1600" kern="1200" dirty="0" smtClean="0"/>
            <a:t>Bouncing Motion</a:t>
          </a:r>
          <a:endParaRPr lang="en-US" sz="1600" kern="1200" dirty="0"/>
        </a:p>
      </dsp:txBody>
      <dsp:txXfrm>
        <a:off x="5501346" y="3127873"/>
        <a:ext cx="2385353" cy="10708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3F22F-1DD8-8F46-8F9F-495F9DFDC471}">
      <dsp:nvSpPr>
        <dsp:cNvPr id="0" name=""/>
        <dsp:cNvSpPr/>
      </dsp:nvSpPr>
      <dsp:spPr>
        <a:xfrm>
          <a:off x="1315476" y="1682532"/>
          <a:ext cx="2463631" cy="16432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l" defTabSz="1155700">
            <a:lnSpc>
              <a:spcPct val="90000"/>
            </a:lnSpc>
            <a:spcBef>
              <a:spcPct val="0"/>
            </a:spcBef>
            <a:spcAft>
              <a:spcPct val="35000"/>
            </a:spcAft>
          </a:pPr>
          <a:r>
            <a:rPr lang="en-US" sz="2600" b="1" kern="1200" dirty="0" smtClean="0"/>
            <a:t>Material Safety </a:t>
          </a:r>
        </a:p>
        <a:p>
          <a:pPr lvl="0" algn="l" defTabSz="1155700">
            <a:lnSpc>
              <a:spcPct val="90000"/>
            </a:lnSpc>
            <a:spcBef>
              <a:spcPct val="0"/>
            </a:spcBef>
            <a:spcAft>
              <a:spcPct val="35000"/>
            </a:spcAft>
          </a:pPr>
          <a:r>
            <a:rPr lang="en-US" sz="2600" b="1" kern="1200" dirty="0" smtClean="0"/>
            <a:t>Cost</a:t>
          </a:r>
          <a:endParaRPr lang="en-US" sz="2600" b="1" kern="1200" dirty="0"/>
        </a:p>
      </dsp:txBody>
      <dsp:txXfrm>
        <a:off x="1709657" y="1682532"/>
        <a:ext cx="2069450" cy="1643241"/>
      </dsp:txXfrm>
    </dsp:sp>
    <dsp:sp modelId="{0EB8F701-D804-9D49-851C-86F0416250B9}">
      <dsp:nvSpPr>
        <dsp:cNvPr id="0" name=""/>
        <dsp:cNvSpPr/>
      </dsp:nvSpPr>
      <dsp:spPr>
        <a:xfrm>
          <a:off x="1540" y="1025563"/>
          <a:ext cx="1642420" cy="16424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Research</a:t>
          </a:r>
          <a:endParaRPr lang="en-US" sz="2400" kern="1200" dirty="0"/>
        </a:p>
      </dsp:txBody>
      <dsp:txXfrm>
        <a:off x="242067" y="1266090"/>
        <a:ext cx="1161366" cy="1161366"/>
      </dsp:txXfrm>
    </dsp:sp>
    <dsp:sp modelId="{6DEA8084-2969-4A46-A6BA-A76A6B1DA9E2}">
      <dsp:nvSpPr>
        <dsp:cNvPr id="0" name=""/>
        <dsp:cNvSpPr/>
      </dsp:nvSpPr>
      <dsp:spPr>
        <a:xfrm>
          <a:off x="5421528" y="1682532"/>
          <a:ext cx="2463631" cy="16432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l" defTabSz="1155700">
            <a:lnSpc>
              <a:spcPct val="90000"/>
            </a:lnSpc>
            <a:spcBef>
              <a:spcPct val="0"/>
            </a:spcBef>
            <a:spcAft>
              <a:spcPct val="35000"/>
            </a:spcAft>
          </a:pPr>
          <a:r>
            <a:rPr lang="en-US" sz="2600" b="1" kern="1200" dirty="0" smtClean="0"/>
            <a:t>Size</a:t>
          </a:r>
        </a:p>
        <a:p>
          <a:pPr lvl="0" algn="l" defTabSz="1155700">
            <a:lnSpc>
              <a:spcPct val="90000"/>
            </a:lnSpc>
            <a:spcBef>
              <a:spcPct val="0"/>
            </a:spcBef>
            <a:spcAft>
              <a:spcPct val="35000"/>
            </a:spcAft>
          </a:pPr>
          <a:r>
            <a:rPr lang="en-US" sz="2600" b="1" kern="1200" dirty="0" smtClean="0"/>
            <a:t>Portability</a:t>
          </a:r>
          <a:endParaRPr lang="en-US" sz="2600" b="1" kern="1200" dirty="0"/>
        </a:p>
      </dsp:txBody>
      <dsp:txXfrm>
        <a:off x="5815709" y="1682532"/>
        <a:ext cx="2069450" cy="1643241"/>
      </dsp:txXfrm>
    </dsp:sp>
    <dsp:sp modelId="{AA1577C9-8183-3B41-AE1C-CF6B5579BC23}">
      <dsp:nvSpPr>
        <dsp:cNvPr id="0" name=""/>
        <dsp:cNvSpPr/>
      </dsp:nvSpPr>
      <dsp:spPr>
        <a:xfrm>
          <a:off x="4107592" y="1025563"/>
          <a:ext cx="1642420" cy="16424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Metrics</a:t>
          </a:r>
          <a:endParaRPr lang="en-US" sz="2400" kern="1200" dirty="0"/>
        </a:p>
      </dsp:txBody>
      <dsp:txXfrm>
        <a:off x="4348119" y="1266090"/>
        <a:ext cx="1161366" cy="11613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0E403-0D3B-0A4C-805F-E5CD17814ED4}">
      <dsp:nvSpPr>
        <dsp:cNvPr id="0" name=""/>
        <dsp:cNvSpPr/>
      </dsp:nvSpPr>
      <dsp:spPr>
        <a:xfrm>
          <a:off x="3498860" y="202"/>
          <a:ext cx="1517628" cy="15176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Size</a:t>
          </a:r>
          <a:endParaRPr lang="en-US" sz="2400" kern="1200" dirty="0"/>
        </a:p>
      </dsp:txBody>
      <dsp:txXfrm>
        <a:off x="3721111" y="222453"/>
        <a:ext cx="1073126" cy="1073126"/>
      </dsp:txXfrm>
    </dsp:sp>
    <dsp:sp modelId="{BBCD1ABE-2020-6F4F-9B48-162722148FFA}">
      <dsp:nvSpPr>
        <dsp:cNvPr id="0" name=""/>
        <dsp:cNvSpPr/>
      </dsp:nvSpPr>
      <dsp:spPr>
        <a:xfrm rot="2160000">
          <a:off x="4968583" y="1166067"/>
          <a:ext cx="403679" cy="512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980147" y="1232915"/>
        <a:ext cx="282575" cy="307319"/>
      </dsp:txXfrm>
    </dsp:sp>
    <dsp:sp modelId="{4B154DA5-7A44-C14C-9E37-95751D370125}">
      <dsp:nvSpPr>
        <dsp:cNvPr id="0" name=""/>
        <dsp:cNvSpPr/>
      </dsp:nvSpPr>
      <dsp:spPr>
        <a:xfrm>
          <a:off x="5342843" y="1339934"/>
          <a:ext cx="1517628" cy="15176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Age</a:t>
          </a:r>
          <a:endParaRPr lang="en-US" sz="2400" kern="1200" dirty="0"/>
        </a:p>
      </dsp:txBody>
      <dsp:txXfrm>
        <a:off x="5565094" y="1562185"/>
        <a:ext cx="1073126" cy="1073126"/>
      </dsp:txXfrm>
    </dsp:sp>
    <dsp:sp modelId="{E22AE3B8-BD61-894E-97AF-1CFE76346E25}">
      <dsp:nvSpPr>
        <dsp:cNvPr id="0" name=""/>
        <dsp:cNvSpPr/>
      </dsp:nvSpPr>
      <dsp:spPr>
        <a:xfrm rot="6480000">
          <a:off x="5551178" y="2915648"/>
          <a:ext cx="403679" cy="512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5630442" y="2960500"/>
        <a:ext cx="282575" cy="307319"/>
      </dsp:txXfrm>
    </dsp:sp>
    <dsp:sp modelId="{EFB3E74A-574D-3746-9F06-7AE61CA7F6B9}">
      <dsp:nvSpPr>
        <dsp:cNvPr id="0" name=""/>
        <dsp:cNvSpPr/>
      </dsp:nvSpPr>
      <dsp:spPr>
        <a:xfrm>
          <a:off x="4638504" y="3507665"/>
          <a:ext cx="1517628" cy="15176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Adjustable</a:t>
          </a:r>
          <a:endParaRPr lang="en-US" sz="1800" kern="1200" dirty="0"/>
        </a:p>
      </dsp:txBody>
      <dsp:txXfrm>
        <a:off x="4860755" y="3729916"/>
        <a:ext cx="1073126" cy="1073126"/>
      </dsp:txXfrm>
    </dsp:sp>
    <dsp:sp modelId="{E8E17541-E355-7940-BDC0-D04B76569B53}">
      <dsp:nvSpPr>
        <dsp:cNvPr id="0" name=""/>
        <dsp:cNvSpPr/>
      </dsp:nvSpPr>
      <dsp:spPr>
        <a:xfrm rot="10800000">
          <a:off x="4067260" y="4010379"/>
          <a:ext cx="403679" cy="512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4188364" y="4112819"/>
        <a:ext cx="282575" cy="307319"/>
      </dsp:txXfrm>
    </dsp:sp>
    <dsp:sp modelId="{63D11F26-5FE3-9F47-ABCC-9992C561D2E9}">
      <dsp:nvSpPr>
        <dsp:cNvPr id="0" name=""/>
        <dsp:cNvSpPr/>
      </dsp:nvSpPr>
      <dsp:spPr>
        <a:xfrm>
          <a:off x="2359217" y="3507665"/>
          <a:ext cx="1517628" cy="15176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Contact Spatial Awareness</a:t>
          </a:r>
          <a:endParaRPr lang="en-US" sz="1500" kern="1200" dirty="0"/>
        </a:p>
      </dsp:txBody>
      <dsp:txXfrm>
        <a:off x="2581468" y="3729916"/>
        <a:ext cx="1073126" cy="1073126"/>
      </dsp:txXfrm>
    </dsp:sp>
    <dsp:sp modelId="{0DD48BFC-A334-C047-BCB3-7713028EF86C}">
      <dsp:nvSpPr>
        <dsp:cNvPr id="0" name=""/>
        <dsp:cNvSpPr/>
      </dsp:nvSpPr>
      <dsp:spPr>
        <a:xfrm rot="15120000">
          <a:off x="2567552" y="2937379"/>
          <a:ext cx="403679" cy="512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646816" y="3097407"/>
        <a:ext cx="282575" cy="307319"/>
      </dsp:txXfrm>
    </dsp:sp>
    <dsp:sp modelId="{A9E3B3F3-CD92-ED40-A804-4EA89D3E4C2A}">
      <dsp:nvSpPr>
        <dsp:cNvPr id="0" name=""/>
        <dsp:cNvSpPr/>
      </dsp:nvSpPr>
      <dsp:spPr>
        <a:xfrm>
          <a:off x="1654878" y="1339934"/>
          <a:ext cx="1517628" cy="15176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Range of Motion</a:t>
          </a:r>
          <a:endParaRPr lang="en-US" sz="2000" kern="1200" dirty="0"/>
        </a:p>
      </dsp:txBody>
      <dsp:txXfrm>
        <a:off x="1877129" y="1562185"/>
        <a:ext cx="1073126" cy="1073126"/>
      </dsp:txXfrm>
    </dsp:sp>
    <dsp:sp modelId="{A8811295-BB5E-8742-931D-4FA4EC25BAA9}">
      <dsp:nvSpPr>
        <dsp:cNvPr id="0" name=""/>
        <dsp:cNvSpPr/>
      </dsp:nvSpPr>
      <dsp:spPr>
        <a:xfrm rot="19440000">
          <a:off x="3124601" y="1179497"/>
          <a:ext cx="403679" cy="512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3136165" y="1317529"/>
        <a:ext cx="282575" cy="3073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6B545-F57B-254E-AB33-6D3CCBA0832D}">
      <dsp:nvSpPr>
        <dsp:cNvPr id="0" name=""/>
        <dsp:cNvSpPr/>
      </dsp:nvSpPr>
      <dsp:spPr>
        <a:xfrm>
          <a:off x="1154890" y="40129"/>
          <a:ext cx="1736591" cy="260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lvl="0" algn="ctr" defTabSz="800100">
            <a:lnSpc>
              <a:spcPct val="90000"/>
            </a:lnSpc>
            <a:spcBef>
              <a:spcPct val="0"/>
            </a:spcBef>
            <a:spcAft>
              <a:spcPct val="35000"/>
            </a:spcAft>
          </a:pPr>
          <a:r>
            <a:rPr lang="en-US" sz="1800" b="1" kern="1200" smtClean="0">
              <a:solidFill>
                <a:schemeClr val="accent5">
                  <a:lumMod val="60000"/>
                  <a:lumOff val="40000"/>
                </a:schemeClr>
              </a:solidFill>
            </a:rPr>
            <a:t>Weight Bearing</a:t>
          </a:r>
          <a:endParaRPr lang="en-US" sz="1800" b="1" kern="1200" dirty="0">
            <a:solidFill>
              <a:schemeClr val="accent5">
                <a:lumMod val="60000"/>
                <a:lumOff val="40000"/>
              </a:schemeClr>
            </a:solidFill>
          </a:endParaRPr>
        </a:p>
      </dsp:txBody>
      <dsp:txXfrm>
        <a:off x="1154890" y="40129"/>
        <a:ext cx="1736591" cy="260488"/>
      </dsp:txXfrm>
    </dsp:sp>
    <dsp:sp modelId="{46197A59-ED01-5749-B01D-8B5C70B25E23}">
      <dsp:nvSpPr>
        <dsp:cNvPr id="0" name=""/>
        <dsp:cNvSpPr/>
      </dsp:nvSpPr>
      <dsp:spPr>
        <a:xfrm>
          <a:off x="1154890" y="352247"/>
          <a:ext cx="1736591" cy="1736591"/>
        </a:xfrm>
        <a:prstGeom prst="rect">
          <a:avLst/>
        </a:prstGeom>
        <a:blipFill dpi="0" rotWithShape="1">
          <a:blip xmlns:r="http://schemas.openxmlformats.org/officeDocument/2006/relationships" r:embed="rId1">
            <a:duotone>
              <a:schemeClr val="accent2">
                <a:shade val="45000"/>
                <a:satMod val="135000"/>
              </a:schemeClr>
              <a:prstClr val="white"/>
            </a:duotone>
            <a:extLst>
              <a:ext uri="{BEBA8EAE-BF5A-486C-A8C5-ECC9F3942E4B}">
                <a14:imgProps xmlns:a14="http://schemas.microsoft.com/office/drawing/2010/main">
                  <a14:imgLayer r:embed="rId2">
                    <a14:imgEffect>
                      <a14:colorTemperature colorTemp="1500"/>
                    </a14:imgEffect>
                    <a14:imgEffect>
                      <a14:saturation sat="70000"/>
                    </a14:imgEffect>
                  </a14:imgLayer>
                </a14:imgProps>
              </a:ext>
              <a:ext uri="{28A0092B-C50C-407E-A947-70E740481C1C}">
                <a14:useLocalDpi xmlns:a14="http://schemas.microsoft.com/office/drawing/2010/main" val="0"/>
              </a:ext>
            </a:extLst>
          </a:blip>
          <a:srcRect/>
          <a:stretch>
            <a:fillRect b="-16412"/>
          </a:stretch>
        </a:blipFill>
        <a:ln>
          <a:noFill/>
        </a:ln>
        <a:effectLst/>
      </dsp:spPr>
      <dsp:style>
        <a:lnRef idx="0">
          <a:scrgbClr r="0" g="0" b="0"/>
        </a:lnRef>
        <a:fillRef idx="1">
          <a:scrgbClr r="0" g="0" b="0"/>
        </a:fillRef>
        <a:effectRef idx="2">
          <a:scrgbClr r="0" g="0" b="0"/>
        </a:effectRef>
        <a:fontRef idx="minor"/>
      </dsp:style>
    </dsp:sp>
    <dsp:sp modelId="{A7F32B1A-08E1-F946-A7EA-CEDCE8E140BD}">
      <dsp:nvSpPr>
        <dsp:cNvPr id="0" name=""/>
        <dsp:cNvSpPr/>
      </dsp:nvSpPr>
      <dsp:spPr>
        <a:xfrm>
          <a:off x="3075054" y="40129"/>
          <a:ext cx="1736591" cy="260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lvl="0" algn="ctr" defTabSz="800100">
            <a:lnSpc>
              <a:spcPct val="90000"/>
            </a:lnSpc>
            <a:spcBef>
              <a:spcPct val="0"/>
            </a:spcBef>
            <a:spcAft>
              <a:spcPct val="35000"/>
            </a:spcAft>
          </a:pPr>
          <a:r>
            <a:rPr lang="en-US" sz="1800" b="1" kern="1200" smtClean="0">
              <a:solidFill>
                <a:schemeClr val="accent5">
                  <a:lumMod val="60000"/>
                  <a:lumOff val="40000"/>
                </a:schemeClr>
              </a:solidFill>
            </a:rPr>
            <a:t>Bouncing Motion</a:t>
          </a:r>
          <a:endParaRPr lang="en-US" sz="1800" b="1" kern="1200" dirty="0">
            <a:solidFill>
              <a:schemeClr val="accent5">
                <a:lumMod val="60000"/>
                <a:lumOff val="40000"/>
              </a:schemeClr>
            </a:solidFill>
          </a:endParaRPr>
        </a:p>
      </dsp:txBody>
      <dsp:txXfrm>
        <a:off x="3075054" y="40129"/>
        <a:ext cx="1736591" cy="260488"/>
      </dsp:txXfrm>
    </dsp:sp>
    <dsp:sp modelId="{85F3DFCF-84F2-6541-9C43-A0AC4F04615D}">
      <dsp:nvSpPr>
        <dsp:cNvPr id="0" name=""/>
        <dsp:cNvSpPr/>
      </dsp:nvSpPr>
      <dsp:spPr>
        <a:xfrm>
          <a:off x="3091985" y="250656"/>
          <a:ext cx="1736591" cy="1736591"/>
        </a:xfrm>
        <a:prstGeom prst="rect">
          <a:avLst/>
        </a:prstGeom>
        <a:blipFill dpi="0" rotWithShape="1">
          <a:blip xmlns:r="http://schemas.openxmlformats.org/officeDocument/2006/relationships"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70000"/>
                    </a14:imgEffect>
                  </a14:imgLayer>
                </a14:imgProps>
              </a:ext>
              <a:ext uri="{28A0092B-C50C-407E-A947-70E740481C1C}">
                <a14:useLocalDpi xmlns:a14="http://schemas.microsoft.com/office/drawing/2010/main" val="0"/>
              </a:ext>
            </a:extLst>
          </a:blip>
          <a:srcRect/>
          <a:stretch>
            <a:fillRect l="975" t="9752" r="-975" b="-12511"/>
          </a:stretch>
        </a:blipFill>
        <a:ln>
          <a:noFill/>
        </a:ln>
        <a:effectLst/>
      </dsp:spPr>
      <dsp:style>
        <a:lnRef idx="0">
          <a:scrgbClr r="0" g="0" b="0"/>
        </a:lnRef>
        <a:fillRef idx="1">
          <a:scrgbClr r="0" g="0" b="0"/>
        </a:fillRef>
        <a:effectRef idx="2">
          <a:scrgbClr r="0" g="0" b="0"/>
        </a:effectRef>
        <a:fontRef idx="minor"/>
      </dsp:style>
    </dsp:sp>
    <dsp:sp modelId="{86C3FF08-29BE-DB48-A025-006D07E1C774}">
      <dsp:nvSpPr>
        <dsp:cNvPr id="0" name=""/>
        <dsp:cNvSpPr/>
      </dsp:nvSpPr>
      <dsp:spPr>
        <a:xfrm>
          <a:off x="4995217" y="40129"/>
          <a:ext cx="1736591" cy="260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lvl="0" algn="ctr" defTabSz="800100">
            <a:lnSpc>
              <a:spcPct val="90000"/>
            </a:lnSpc>
            <a:spcBef>
              <a:spcPct val="0"/>
            </a:spcBef>
            <a:spcAft>
              <a:spcPct val="35000"/>
            </a:spcAft>
          </a:pPr>
          <a:r>
            <a:rPr lang="en-US" sz="1800" b="1" kern="1200" smtClean="0">
              <a:solidFill>
                <a:schemeClr val="accent5">
                  <a:lumMod val="60000"/>
                  <a:lumOff val="40000"/>
                </a:schemeClr>
              </a:solidFill>
            </a:rPr>
            <a:t>Durability</a:t>
          </a:r>
          <a:endParaRPr lang="en-US" sz="1800" b="1" kern="1200" dirty="0">
            <a:solidFill>
              <a:schemeClr val="accent5">
                <a:lumMod val="60000"/>
                <a:lumOff val="40000"/>
              </a:schemeClr>
            </a:solidFill>
          </a:endParaRPr>
        </a:p>
      </dsp:txBody>
      <dsp:txXfrm>
        <a:off x="4995217" y="40129"/>
        <a:ext cx="1736591" cy="260488"/>
      </dsp:txXfrm>
    </dsp:sp>
    <dsp:sp modelId="{ED45CB60-2AF6-D741-9818-C20C7372B3E1}">
      <dsp:nvSpPr>
        <dsp:cNvPr id="0" name=""/>
        <dsp:cNvSpPr/>
      </dsp:nvSpPr>
      <dsp:spPr>
        <a:xfrm>
          <a:off x="4995217" y="352247"/>
          <a:ext cx="1736591" cy="1736591"/>
        </a:xfrm>
        <a:prstGeom prst="rect">
          <a:avLst/>
        </a:prstGeom>
        <a:blipFill dpi="0" rotWithShape="1">
          <a:blip xmlns:r="http://schemas.openxmlformats.org/officeDocument/2006/relationships"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500"/>
                    </a14:imgEffect>
                    <a14:imgEffect>
                      <a14:saturation sat="65000"/>
                    </a14:imgEffect>
                  </a14:imgLayer>
                </a14:imgProps>
              </a:ext>
              <a:ext uri="{28A0092B-C50C-407E-A947-70E740481C1C}">
                <a14:useLocalDpi xmlns:a14="http://schemas.microsoft.com/office/drawing/2010/main" val="0"/>
              </a:ext>
            </a:extLst>
          </a:blip>
          <a:srcRect/>
          <a:stretch>
            <a:fillRect b="-17387"/>
          </a:stretch>
        </a:blipFill>
        <a:ln>
          <a:noFill/>
        </a:ln>
        <a:effectLst/>
      </dsp:spPr>
      <dsp:style>
        <a:lnRef idx="0">
          <a:scrgbClr r="0" g="0" b="0"/>
        </a:lnRef>
        <a:fillRef idx="1">
          <a:scrgbClr r="0" g="0" b="0"/>
        </a:fillRef>
        <a:effectRef idx="2">
          <a:scrgbClr r="0" g="0" b="0"/>
        </a:effectRef>
        <a:fontRef idx="minor"/>
      </dsp:style>
    </dsp:sp>
    <dsp:sp modelId="{90D9131F-3496-9042-A109-DA1AAEE7904C}">
      <dsp:nvSpPr>
        <dsp:cNvPr id="0" name=""/>
        <dsp:cNvSpPr/>
      </dsp:nvSpPr>
      <dsp:spPr>
        <a:xfrm>
          <a:off x="2114972" y="2262498"/>
          <a:ext cx="1736591" cy="260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lvl="0" algn="ctr" defTabSz="800100">
            <a:lnSpc>
              <a:spcPct val="90000"/>
            </a:lnSpc>
            <a:spcBef>
              <a:spcPct val="0"/>
            </a:spcBef>
            <a:spcAft>
              <a:spcPct val="35000"/>
            </a:spcAft>
          </a:pPr>
          <a:r>
            <a:rPr lang="en-US" sz="1800" b="1" kern="1200" smtClean="0">
              <a:solidFill>
                <a:schemeClr val="accent5">
                  <a:lumMod val="60000"/>
                  <a:lumOff val="40000"/>
                </a:schemeClr>
              </a:solidFill>
            </a:rPr>
            <a:t>Ease of Use</a:t>
          </a:r>
          <a:endParaRPr lang="en-US" sz="1800" b="1" kern="1200" dirty="0">
            <a:solidFill>
              <a:schemeClr val="accent5">
                <a:lumMod val="60000"/>
                <a:lumOff val="40000"/>
              </a:schemeClr>
            </a:solidFill>
          </a:endParaRPr>
        </a:p>
      </dsp:txBody>
      <dsp:txXfrm>
        <a:off x="2114972" y="2262498"/>
        <a:ext cx="1736591" cy="260488"/>
      </dsp:txXfrm>
    </dsp:sp>
    <dsp:sp modelId="{8470DB94-26BA-7B4C-8738-35F787A9B4BF}">
      <dsp:nvSpPr>
        <dsp:cNvPr id="0" name=""/>
        <dsp:cNvSpPr/>
      </dsp:nvSpPr>
      <dsp:spPr>
        <a:xfrm>
          <a:off x="2114972" y="2473009"/>
          <a:ext cx="1736591" cy="1736591"/>
        </a:xfrm>
        <a:prstGeom prst="rect">
          <a:avLst/>
        </a:prstGeom>
        <a:blipFill dpi="0" rotWithShape="1">
          <a:blip xmlns:r="http://schemas.openxmlformats.org/officeDocument/2006/relationships" r:embed="rId7">
            <a:duotone>
              <a:schemeClr val="accent2">
                <a:shade val="45000"/>
                <a:satMod val="135000"/>
              </a:schemeClr>
              <a:prstClr val="white"/>
            </a:duotone>
            <a:extLst>
              <a:ext uri="{BEBA8EAE-BF5A-486C-A8C5-ECC9F3942E4B}">
                <a14:imgProps xmlns:a14="http://schemas.microsoft.com/office/drawing/2010/main">
                  <a14:imgLayer r:embed="rId8">
                    <a14:imgEffect>
                      <a14:colorTemperature colorTemp="1500"/>
                    </a14:imgEffect>
                    <a14:imgEffect>
                      <a14:saturation sat="61000"/>
                    </a14:imgEffect>
                  </a14:imgLayer>
                </a14:imgProps>
              </a:ext>
              <a:ext uri="{28A0092B-C50C-407E-A947-70E740481C1C}">
                <a14:useLocalDpi xmlns:a14="http://schemas.microsoft.com/office/drawing/2010/main" val="0"/>
              </a:ext>
            </a:extLst>
          </a:blip>
          <a:srcRect/>
          <a:stretch>
            <a:fillRect l="975" t="13651" r="-975" b="-13651"/>
          </a:stretch>
        </a:blipFill>
        <a:ln>
          <a:noFill/>
        </a:ln>
        <a:effectLst/>
      </dsp:spPr>
      <dsp:style>
        <a:lnRef idx="0">
          <a:scrgbClr r="0" g="0" b="0"/>
        </a:lnRef>
        <a:fillRef idx="1">
          <a:scrgbClr r="0" g="0" b="0"/>
        </a:fillRef>
        <a:effectRef idx="2">
          <a:scrgbClr r="0" g="0" b="0"/>
        </a:effectRef>
        <a:fontRef idx="minor"/>
      </dsp:style>
    </dsp:sp>
    <dsp:sp modelId="{EF565C13-0F1A-0044-8B54-98A4256BD4A3}">
      <dsp:nvSpPr>
        <dsp:cNvPr id="0" name=""/>
        <dsp:cNvSpPr/>
      </dsp:nvSpPr>
      <dsp:spPr>
        <a:xfrm>
          <a:off x="4035136" y="2262498"/>
          <a:ext cx="1736591" cy="260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lvl="0" algn="ctr" defTabSz="800100">
            <a:lnSpc>
              <a:spcPct val="90000"/>
            </a:lnSpc>
            <a:spcBef>
              <a:spcPct val="0"/>
            </a:spcBef>
            <a:spcAft>
              <a:spcPct val="35000"/>
            </a:spcAft>
          </a:pPr>
          <a:r>
            <a:rPr lang="en-US" sz="1800" b="1" kern="1200" smtClean="0">
              <a:solidFill>
                <a:schemeClr val="accent5">
                  <a:lumMod val="60000"/>
                  <a:lumOff val="40000"/>
                </a:schemeClr>
              </a:solidFill>
            </a:rPr>
            <a:t>Aesthetics</a:t>
          </a:r>
          <a:endParaRPr lang="en-US" sz="1800" b="1" kern="1200">
            <a:solidFill>
              <a:schemeClr val="accent5">
                <a:lumMod val="60000"/>
                <a:lumOff val="40000"/>
              </a:schemeClr>
            </a:solidFill>
          </a:endParaRPr>
        </a:p>
      </dsp:txBody>
      <dsp:txXfrm>
        <a:off x="4035136" y="2262498"/>
        <a:ext cx="1736591" cy="260488"/>
      </dsp:txXfrm>
    </dsp:sp>
    <dsp:sp modelId="{5A21EC01-1318-4345-9E05-1EBC68C924CF}">
      <dsp:nvSpPr>
        <dsp:cNvPr id="0" name=""/>
        <dsp:cNvSpPr/>
      </dsp:nvSpPr>
      <dsp:spPr>
        <a:xfrm>
          <a:off x="4035136" y="2574617"/>
          <a:ext cx="1736591" cy="1736591"/>
        </a:xfrm>
        <a:prstGeom prst="rect">
          <a:avLst/>
        </a:prstGeom>
        <a:blipFill dpi="0" rotWithShape="1">
          <a:blip xmlns:r="http://schemas.openxmlformats.org/officeDocument/2006/relationships" r:embed="rId9">
            <a:duotone>
              <a:schemeClr val="accent2">
                <a:shade val="45000"/>
                <a:satMod val="135000"/>
              </a:schemeClr>
              <a:prstClr val="white"/>
            </a:duotone>
            <a:extLst>
              <a:ext uri="{BEBA8EAE-BF5A-486C-A8C5-ECC9F3942E4B}">
                <a14:imgProps xmlns:a14="http://schemas.microsoft.com/office/drawing/2010/main">
                  <a14:imgLayer r:embed="rId10">
                    <a14:imgEffect>
                      <a14:colorTemperature colorTemp="1500"/>
                    </a14:imgEffect>
                    <a14:imgEffect>
                      <a14:saturation sat="70000"/>
                    </a14:imgEffect>
                  </a14:imgLayer>
                </a14:imgProps>
              </a:ext>
              <a:ext uri="{28A0092B-C50C-407E-A947-70E740481C1C}">
                <a14:useLocalDpi xmlns:a14="http://schemas.microsoft.com/office/drawing/2010/main" val="0"/>
              </a:ext>
            </a:extLst>
          </a:blip>
          <a:srcRect/>
          <a:stretch>
            <a:fillRect t="12676" b="-12676"/>
          </a:stretch>
        </a:blipFill>
        <a:ln>
          <a:noFill/>
        </a:ln>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322C2-AA3E-BA44-9001-1797D3CB11DD}">
      <dsp:nvSpPr>
        <dsp:cNvPr id="0" name=""/>
        <dsp:cNvSpPr/>
      </dsp:nvSpPr>
      <dsp:spPr>
        <a:xfrm>
          <a:off x="2816953" y="1352"/>
          <a:ext cx="2252792" cy="11263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Child uses device with therapist/parent</a:t>
          </a:r>
          <a:endParaRPr lang="en-US" sz="2100" kern="1200" dirty="0"/>
        </a:p>
      </dsp:txBody>
      <dsp:txXfrm>
        <a:off x="2849944" y="34343"/>
        <a:ext cx="2186810" cy="1060414"/>
      </dsp:txXfrm>
    </dsp:sp>
    <dsp:sp modelId="{DD411376-0D28-8641-B04F-46D0AE24520B}">
      <dsp:nvSpPr>
        <dsp:cNvPr id="0" name=""/>
        <dsp:cNvSpPr/>
      </dsp:nvSpPr>
      <dsp:spPr>
        <a:xfrm rot="3600000">
          <a:off x="4286359" y="1978549"/>
          <a:ext cx="1174340" cy="394238"/>
        </a:xfrm>
        <a:prstGeom prst="lef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404630" y="2057397"/>
        <a:ext cx="937798" cy="236542"/>
      </dsp:txXfrm>
    </dsp:sp>
    <dsp:sp modelId="{8BB4EE71-69EE-1143-AA37-D92C04A893DC}">
      <dsp:nvSpPr>
        <dsp:cNvPr id="0" name=""/>
        <dsp:cNvSpPr/>
      </dsp:nvSpPr>
      <dsp:spPr>
        <a:xfrm>
          <a:off x="4677313" y="3223589"/>
          <a:ext cx="2252792" cy="11263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Data acquisition and analysis</a:t>
          </a:r>
          <a:endParaRPr lang="en-US" sz="2100" kern="1200" dirty="0"/>
        </a:p>
      </dsp:txBody>
      <dsp:txXfrm>
        <a:off x="4710304" y="3256580"/>
        <a:ext cx="2186810" cy="1060414"/>
      </dsp:txXfrm>
    </dsp:sp>
    <dsp:sp modelId="{29FC77CC-C4F9-3E4A-9C51-6BE7C9FE3053}">
      <dsp:nvSpPr>
        <dsp:cNvPr id="0" name=""/>
        <dsp:cNvSpPr/>
      </dsp:nvSpPr>
      <dsp:spPr>
        <a:xfrm rot="10800000">
          <a:off x="3356179" y="3589668"/>
          <a:ext cx="1174340" cy="394238"/>
        </a:xfrm>
        <a:prstGeom prst="lef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474450" y="3668516"/>
        <a:ext cx="937798" cy="236542"/>
      </dsp:txXfrm>
    </dsp:sp>
    <dsp:sp modelId="{18DEAC8E-54C9-0B40-8157-08CC0DF0C981}">
      <dsp:nvSpPr>
        <dsp:cNvPr id="0" name=""/>
        <dsp:cNvSpPr/>
      </dsp:nvSpPr>
      <dsp:spPr>
        <a:xfrm>
          <a:off x="956594" y="3223589"/>
          <a:ext cx="2252792" cy="11263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Evaluation of therapeutic effectiveness</a:t>
          </a:r>
          <a:endParaRPr lang="en-US" sz="2100" kern="1200" dirty="0"/>
        </a:p>
      </dsp:txBody>
      <dsp:txXfrm>
        <a:off x="989585" y="3256580"/>
        <a:ext cx="2186810" cy="1060414"/>
      </dsp:txXfrm>
    </dsp:sp>
    <dsp:sp modelId="{0A112078-7404-FB4B-918F-DF98E691BFB2}">
      <dsp:nvSpPr>
        <dsp:cNvPr id="0" name=""/>
        <dsp:cNvSpPr/>
      </dsp:nvSpPr>
      <dsp:spPr>
        <a:xfrm rot="18000000">
          <a:off x="2425999" y="1978549"/>
          <a:ext cx="1174340" cy="394238"/>
        </a:xfrm>
        <a:prstGeom prst="lef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544270" y="2057397"/>
        <a:ext cx="937798" cy="2365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6065B-A055-3C46-8E34-A51B781DAC13}">
      <dsp:nvSpPr>
        <dsp:cNvPr id="0" name=""/>
        <dsp:cNvSpPr/>
      </dsp:nvSpPr>
      <dsp:spPr>
        <a:xfrm rot="5400000">
          <a:off x="-144549" y="148331"/>
          <a:ext cx="963661" cy="67456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1</a:t>
          </a:r>
          <a:endParaRPr lang="en-US" sz="2800" kern="1200" dirty="0"/>
        </a:p>
      </dsp:txBody>
      <dsp:txXfrm rot="-5400000">
        <a:off x="1" y="341062"/>
        <a:ext cx="674562" cy="289099"/>
      </dsp:txXfrm>
    </dsp:sp>
    <dsp:sp modelId="{AD34D51F-D55A-1B4E-83C2-0A7DB07920D1}">
      <dsp:nvSpPr>
        <dsp:cNvPr id="0" name=""/>
        <dsp:cNvSpPr/>
      </dsp:nvSpPr>
      <dsp:spPr>
        <a:xfrm rot="5400000">
          <a:off x="3282535" y="-2604190"/>
          <a:ext cx="626709" cy="5842655"/>
        </a:xfrm>
        <a:prstGeom prst="round2SameRect">
          <a:avLst/>
        </a:prstGeom>
        <a:solidFill>
          <a:schemeClr val="lt1">
            <a:hueOff val="0"/>
            <a:satOff val="0"/>
            <a:lumOff val="0"/>
            <a:alpha val="45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Maintains Crawling Position</a:t>
          </a:r>
          <a:endParaRPr lang="en-US" sz="2400" kern="1200" dirty="0"/>
        </a:p>
      </dsp:txBody>
      <dsp:txXfrm rot="-5400000">
        <a:off x="674563" y="34375"/>
        <a:ext cx="5812062" cy="565523"/>
      </dsp:txXfrm>
    </dsp:sp>
    <dsp:sp modelId="{61F83B0A-0638-3A41-8131-AFDE40D78BE7}">
      <dsp:nvSpPr>
        <dsp:cNvPr id="0" name=""/>
        <dsp:cNvSpPr/>
      </dsp:nvSpPr>
      <dsp:spPr>
        <a:xfrm rot="5400000">
          <a:off x="-144549" y="993359"/>
          <a:ext cx="963661" cy="67456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2</a:t>
          </a:r>
          <a:endParaRPr lang="en-US" sz="2800" kern="1200" dirty="0"/>
        </a:p>
      </dsp:txBody>
      <dsp:txXfrm rot="-5400000">
        <a:off x="1" y="1186090"/>
        <a:ext cx="674562" cy="289099"/>
      </dsp:txXfrm>
    </dsp:sp>
    <dsp:sp modelId="{67B34CDE-EC3C-2243-BB44-26B275E73090}">
      <dsp:nvSpPr>
        <dsp:cNvPr id="0" name=""/>
        <dsp:cNvSpPr/>
      </dsp:nvSpPr>
      <dsp:spPr>
        <a:xfrm rot="5400000">
          <a:off x="3282700" y="-1759327"/>
          <a:ext cx="626379" cy="5842655"/>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Independent Movement</a:t>
          </a:r>
          <a:endParaRPr lang="en-US" sz="2400" kern="1200" dirty="0"/>
        </a:p>
      </dsp:txBody>
      <dsp:txXfrm rot="-5400000">
        <a:off x="674563" y="879387"/>
        <a:ext cx="5812078" cy="565225"/>
      </dsp:txXfrm>
    </dsp:sp>
    <dsp:sp modelId="{2D414D57-8837-9F42-B3A5-6BCD61099561}">
      <dsp:nvSpPr>
        <dsp:cNvPr id="0" name=""/>
        <dsp:cNvSpPr/>
      </dsp:nvSpPr>
      <dsp:spPr>
        <a:xfrm rot="5400000">
          <a:off x="-144549" y="1838387"/>
          <a:ext cx="963661" cy="67456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3</a:t>
          </a:r>
          <a:endParaRPr lang="en-US" sz="2800" kern="1200" dirty="0"/>
        </a:p>
      </dsp:txBody>
      <dsp:txXfrm rot="-5400000">
        <a:off x="1" y="2031118"/>
        <a:ext cx="674562" cy="289099"/>
      </dsp:txXfrm>
    </dsp:sp>
    <dsp:sp modelId="{01B699CF-F7EA-2B41-85AE-D8531E1793A4}">
      <dsp:nvSpPr>
        <dsp:cNvPr id="0" name=""/>
        <dsp:cNvSpPr/>
      </dsp:nvSpPr>
      <dsp:spPr>
        <a:xfrm rot="5400000">
          <a:off x="3282700" y="-914299"/>
          <a:ext cx="626379" cy="5842655"/>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Sustained Independent Movement</a:t>
          </a:r>
          <a:endParaRPr lang="en-US" sz="2400" kern="1200" dirty="0"/>
        </a:p>
      </dsp:txBody>
      <dsp:txXfrm rot="-5400000">
        <a:off x="674563" y="1724415"/>
        <a:ext cx="5812078" cy="565225"/>
      </dsp:txXfrm>
    </dsp:sp>
    <dsp:sp modelId="{494B1F7D-286A-944E-93AE-A24EDAEF22C4}">
      <dsp:nvSpPr>
        <dsp:cNvPr id="0" name=""/>
        <dsp:cNvSpPr/>
      </dsp:nvSpPr>
      <dsp:spPr>
        <a:xfrm rot="5400000">
          <a:off x="-144549" y="2683415"/>
          <a:ext cx="963661" cy="67456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4</a:t>
          </a:r>
          <a:endParaRPr lang="en-US" sz="2800" kern="1200" dirty="0"/>
        </a:p>
      </dsp:txBody>
      <dsp:txXfrm rot="-5400000">
        <a:off x="1" y="2876146"/>
        <a:ext cx="674562" cy="289099"/>
      </dsp:txXfrm>
    </dsp:sp>
    <dsp:sp modelId="{68EDBB5F-F6F3-3944-9D94-43441C5F97E9}">
      <dsp:nvSpPr>
        <dsp:cNvPr id="0" name=""/>
        <dsp:cNvSpPr/>
      </dsp:nvSpPr>
      <dsp:spPr>
        <a:xfrm rot="5400000">
          <a:off x="3282700" y="-69271"/>
          <a:ext cx="626379" cy="5842655"/>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Sustained Reciprocal Crawling</a:t>
          </a:r>
          <a:endParaRPr lang="en-US" sz="2400" kern="1200" dirty="0"/>
        </a:p>
      </dsp:txBody>
      <dsp:txXfrm rot="-5400000">
        <a:off x="674563" y="2569443"/>
        <a:ext cx="5812078" cy="565225"/>
      </dsp:txXfrm>
    </dsp:sp>
    <dsp:sp modelId="{591BF4B3-1D91-EA4A-B9C7-16488ABC3BE9}">
      <dsp:nvSpPr>
        <dsp:cNvPr id="0" name=""/>
        <dsp:cNvSpPr/>
      </dsp:nvSpPr>
      <dsp:spPr>
        <a:xfrm rot="5400000">
          <a:off x="-144549" y="3528443"/>
          <a:ext cx="963661" cy="67456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5</a:t>
          </a:r>
          <a:endParaRPr lang="en-US" sz="2800" kern="1200" dirty="0"/>
        </a:p>
      </dsp:txBody>
      <dsp:txXfrm rot="-5400000">
        <a:off x="1" y="3721174"/>
        <a:ext cx="674562" cy="289099"/>
      </dsp:txXfrm>
    </dsp:sp>
    <dsp:sp modelId="{C2D659E7-D423-5D4D-9089-6A3A703FFCF2}">
      <dsp:nvSpPr>
        <dsp:cNvPr id="0" name=""/>
        <dsp:cNvSpPr/>
      </dsp:nvSpPr>
      <dsp:spPr>
        <a:xfrm rot="5400000">
          <a:off x="3282700" y="775756"/>
          <a:ext cx="626379" cy="5842655"/>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Transitions Out Of Device</a:t>
          </a:r>
          <a:endParaRPr lang="en-US" sz="2400" kern="1200" dirty="0"/>
        </a:p>
      </dsp:txBody>
      <dsp:txXfrm rot="-5400000">
        <a:off x="674563" y="3414471"/>
        <a:ext cx="5812078" cy="5652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6065B-A055-3C46-8E34-A51B781DAC13}">
      <dsp:nvSpPr>
        <dsp:cNvPr id="0" name=""/>
        <dsp:cNvSpPr/>
      </dsp:nvSpPr>
      <dsp:spPr>
        <a:xfrm rot="5400000">
          <a:off x="-144549" y="148331"/>
          <a:ext cx="963661" cy="67456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1</a:t>
          </a:r>
          <a:endParaRPr lang="en-US" sz="2800" kern="1200" dirty="0"/>
        </a:p>
      </dsp:txBody>
      <dsp:txXfrm rot="-5400000">
        <a:off x="1" y="341062"/>
        <a:ext cx="674562" cy="289099"/>
      </dsp:txXfrm>
    </dsp:sp>
    <dsp:sp modelId="{AD34D51F-D55A-1B4E-83C2-0A7DB07920D1}">
      <dsp:nvSpPr>
        <dsp:cNvPr id="0" name=""/>
        <dsp:cNvSpPr/>
      </dsp:nvSpPr>
      <dsp:spPr>
        <a:xfrm rot="5400000">
          <a:off x="3282535" y="-2604190"/>
          <a:ext cx="626709" cy="5842655"/>
        </a:xfrm>
        <a:prstGeom prst="round2SameRect">
          <a:avLst/>
        </a:prstGeom>
        <a:solidFill>
          <a:schemeClr val="lt1">
            <a:hueOff val="0"/>
            <a:satOff val="0"/>
            <a:lumOff val="0"/>
            <a:alpha val="45000"/>
          </a:schemeClr>
        </a:solidFill>
        <a:ln w="6350" cap="flat" cmpd="sng" algn="ctr">
          <a:solidFill>
            <a:srgbClr val="FFD966"/>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Maintains Crawling Position</a:t>
          </a:r>
          <a:endParaRPr lang="en-US" sz="2400" kern="1200" dirty="0"/>
        </a:p>
      </dsp:txBody>
      <dsp:txXfrm rot="-5400000">
        <a:off x="674563" y="34375"/>
        <a:ext cx="5812062" cy="565523"/>
      </dsp:txXfrm>
    </dsp:sp>
    <dsp:sp modelId="{61F83B0A-0638-3A41-8131-AFDE40D78BE7}">
      <dsp:nvSpPr>
        <dsp:cNvPr id="0" name=""/>
        <dsp:cNvSpPr/>
      </dsp:nvSpPr>
      <dsp:spPr>
        <a:xfrm rot="5400000">
          <a:off x="-144549" y="993359"/>
          <a:ext cx="963661" cy="67456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2</a:t>
          </a:r>
          <a:endParaRPr lang="en-US" sz="2800" kern="1200" dirty="0"/>
        </a:p>
      </dsp:txBody>
      <dsp:txXfrm rot="-5400000">
        <a:off x="1" y="1186090"/>
        <a:ext cx="674562" cy="289099"/>
      </dsp:txXfrm>
    </dsp:sp>
    <dsp:sp modelId="{67B34CDE-EC3C-2243-BB44-26B275E73090}">
      <dsp:nvSpPr>
        <dsp:cNvPr id="0" name=""/>
        <dsp:cNvSpPr/>
      </dsp:nvSpPr>
      <dsp:spPr>
        <a:xfrm rot="5400000">
          <a:off x="3282700" y="-1759327"/>
          <a:ext cx="626379" cy="5842655"/>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Independent Movement</a:t>
          </a:r>
          <a:endParaRPr lang="en-US" sz="2400" kern="1200" dirty="0"/>
        </a:p>
      </dsp:txBody>
      <dsp:txXfrm rot="-5400000">
        <a:off x="674563" y="879387"/>
        <a:ext cx="5812078" cy="565225"/>
      </dsp:txXfrm>
    </dsp:sp>
    <dsp:sp modelId="{2D414D57-8837-9F42-B3A5-6BCD61099561}">
      <dsp:nvSpPr>
        <dsp:cNvPr id="0" name=""/>
        <dsp:cNvSpPr/>
      </dsp:nvSpPr>
      <dsp:spPr>
        <a:xfrm rot="5400000">
          <a:off x="-144549" y="1838387"/>
          <a:ext cx="963661" cy="67456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3</a:t>
          </a:r>
          <a:endParaRPr lang="en-US" sz="2800" kern="1200" dirty="0"/>
        </a:p>
      </dsp:txBody>
      <dsp:txXfrm rot="-5400000">
        <a:off x="1" y="2031118"/>
        <a:ext cx="674562" cy="289099"/>
      </dsp:txXfrm>
    </dsp:sp>
    <dsp:sp modelId="{01B699CF-F7EA-2B41-85AE-D8531E1793A4}">
      <dsp:nvSpPr>
        <dsp:cNvPr id="0" name=""/>
        <dsp:cNvSpPr/>
      </dsp:nvSpPr>
      <dsp:spPr>
        <a:xfrm rot="5400000">
          <a:off x="3282700" y="-914299"/>
          <a:ext cx="626379" cy="5842655"/>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Sustained Independent Movement</a:t>
          </a:r>
          <a:endParaRPr lang="en-US" sz="2400" kern="1200" dirty="0"/>
        </a:p>
      </dsp:txBody>
      <dsp:txXfrm rot="-5400000">
        <a:off x="674563" y="1724415"/>
        <a:ext cx="5812078" cy="565225"/>
      </dsp:txXfrm>
    </dsp:sp>
    <dsp:sp modelId="{494B1F7D-286A-944E-93AE-A24EDAEF22C4}">
      <dsp:nvSpPr>
        <dsp:cNvPr id="0" name=""/>
        <dsp:cNvSpPr/>
      </dsp:nvSpPr>
      <dsp:spPr>
        <a:xfrm rot="5400000">
          <a:off x="-144549" y="2683415"/>
          <a:ext cx="963661" cy="67456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4</a:t>
          </a:r>
          <a:endParaRPr lang="en-US" sz="2800" kern="1200" dirty="0"/>
        </a:p>
      </dsp:txBody>
      <dsp:txXfrm rot="-5400000">
        <a:off x="1" y="2876146"/>
        <a:ext cx="674562" cy="289099"/>
      </dsp:txXfrm>
    </dsp:sp>
    <dsp:sp modelId="{68EDBB5F-F6F3-3944-9D94-43441C5F97E9}">
      <dsp:nvSpPr>
        <dsp:cNvPr id="0" name=""/>
        <dsp:cNvSpPr/>
      </dsp:nvSpPr>
      <dsp:spPr>
        <a:xfrm rot="5400000">
          <a:off x="3282700" y="-69271"/>
          <a:ext cx="626379" cy="5842655"/>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Sustained Reciprocal Crawling</a:t>
          </a:r>
          <a:endParaRPr lang="en-US" sz="2400" kern="1200" dirty="0"/>
        </a:p>
      </dsp:txBody>
      <dsp:txXfrm rot="-5400000">
        <a:off x="674563" y="2569443"/>
        <a:ext cx="5812078" cy="565225"/>
      </dsp:txXfrm>
    </dsp:sp>
    <dsp:sp modelId="{591BF4B3-1D91-EA4A-B9C7-16488ABC3BE9}">
      <dsp:nvSpPr>
        <dsp:cNvPr id="0" name=""/>
        <dsp:cNvSpPr/>
      </dsp:nvSpPr>
      <dsp:spPr>
        <a:xfrm rot="5400000">
          <a:off x="-144549" y="3528443"/>
          <a:ext cx="963661" cy="67456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5</a:t>
          </a:r>
          <a:endParaRPr lang="en-US" sz="2800" kern="1200" dirty="0"/>
        </a:p>
      </dsp:txBody>
      <dsp:txXfrm rot="-5400000">
        <a:off x="1" y="3721174"/>
        <a:ext cx="674562" cy="289099"/>
      </dsp:txXfrm>
    </dsp:sp>
    <dsp:sp modelId="{C2D659E7-D423-5D4D-9089-6A3A703FFCF2}">
      <dsp:nvSpPr>
        <dsp:cNvPr id="0" name=""/>
        <dsp:cNvSpPr/>
      </dsp:nvSpPr>
      <dsp:spPr>
        <a:xfrm rot="5400000">
          <a:off x="3282700" y="775756"/>
          <a:ext cx="626379" cy="5842655"/>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Transitions Out Of Device</a:t>
          </a:r>
          <a:endParaRPr lang="en-US" sz="2400" kern="1200" dirty="0"/>
        </a:p>
      </dsp:txBody>
      <dsp:txXfrm rot="-5400000">
        <a:off x="674563" y="3414471"/>
        <a:ext cx="5812078" cy="5652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5460B1F7-889A-4343-9B3F-A6628ACEAF96}" type="datetimeFigureOut">
              <a:rPr lang="en-US" smtClean="0"/>
              <a:t>3/1/20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9B2454C-BBF5-4140-A355-136F4FC9393B}" type="slidenum">
              <a:rPr lang="en-US" smtClean="0"/>
              <a:t>‹#›</a:t>
            </a:fld>
            <a:endParaRPr lang="en-US"/>
          </a:p>
        </p:txBody>
      </p:sp>
    </p:spTree>
    <p:extLst>
      <p:ext uri="{BB962C8B-B14F-4D97-AF65-F5344CB8AC3E}">
        <p14:creationId xmlns:p14="http://schemas.microsoft.com/office/powerpoint/2010/main" val="170922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 am </a:t>
            </a:r>
            <a:r>
              <a:rPr lang="en-US" dirty="0" smtClean="0"/>
              <a:t>Tomisin Akinyemi</a:t>
            </a:r>
            <a:r>
              <a:rPr lang="en-US" baseline="0" dirty="0" smtClean="0"/>
              <a:t> </a:t>
            </a:r>
            <a:r>
              <a:rPr lang="en-US" dirty="0" smtClean="0"/>
              <a:t>and </a:t>
            </a:r>
            <a:r>
              <a:rPr lang="en-US" dirty="0" err="1"/>
              <a:t>im</a:t>
            </a:r>
            <a:r>
              <a:rPr lang="en-US" dirty="0"/>
              <a:t> presenting the </a:t>
            </a:r>
            <a:r>
              <a:rPr lang="en-US" dirty="0" err="1"/>
              <a:t>CrawlTrainer</a:t>
            </a:r>
            <a:r>
              <a:rPr lang="en-US" dirty="0"/>
              <a:t> on behalf of group 9</a:t>
            </a:r>
          </a:p>
        </p:txBody>
      </p:sp>
      <p:sp>
        <p:nvSpPr>
          <p:cNvPr id="4" name="Slide Number Placeholder 3"/>
          <p:cNvSpPr>
            <a:spLocks noGrp="1"/>
          </p:cNvSpPr>
          <p:nvPr>
            <p:ph type="sldNum" sz="quarter" idx="5"/>
          </p:nvPr>
        </p:nvSpPr>
        <p:spPr/>
        <p:txBody>
          <a:bodyPr/>
          <a:lstStyle/>
          <a:p>
            <a:fld id="{C9B2454C-BBF5-4140-A355-136F4FC9393B}" type="slidenum">
              <a:rPr lang="en-US" smtClean="0"/>
              <a:t>1</a:t>
            </a:fld>
            <a:endParaRPr lang="en-US"/>
          </a:p>
        </p:txBody>
      </p:sp>
    </p:spTree>
    <p:extLst>
      <p:ext uri="{BB962C8B-B14F-4D97-AF65-F5344CB8AC3E}">
        <p14:creationId xmlns:p14="http://schemas.microsoft.com/office/powerpoint/2010/main" val="3788689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Continuous</a:t>
            </a:r>
            <a:r>
              <a:rPr lang="en-US" baseline="0" dirty="0" smtClean="0"/>
              <a:t> measurement will be used to verify the size, age, adjustability, spatial contact and range of motion metric ranges are fulfilled by our device. Again, as the device should be usable for children between the ages of 1-3, the overall size of the device should be suitable for the average to 95</a:t>
            </a:r>
            <a:r>
              <a:rPr lang="en-US" baseline="30000" dirty="0" smtClean="0"/>
              <a:t>th</a:t>
            </a:r>
            <a:r>
              <a:rPr lang="en-US" baseline="0" dirty="0" smtClean="0"/>
              <a:t> percentile sizes of children in this age range. Therefore the device will have an adjustable height to ensure the limits of the range can be reached.</a:t>
            </a:r>
          </a:p>
          <a:p>
            <a:endParaRPr lang="en-US" baseline="0" dirty="0" smtClean="0"/>
          </a:p>
          <a:p>
            <a:r>
              <a:rPr lang="en-US" dirty="0" smtClean="0"/>
              <a:t>In order</a:t>
            </a:r>
            <a:r>
              <a:rPr lang="en-US" baseline="0" dirty="0" smtClean="0"/>
              <a:t> for the child to experience contact spatial awareness in the device, they must be physically grounded. This will also ensure their stability. This also depends on the height of the device and the ability for the device to balance.</a:t>
            </a:r>
          </a:p>
          <a:p>
            <a:endParaRPr lang="en-US" baseline="0" dirty="0" smtClean="0"/>
          </a:p>
          <a:p>
            <a:r>
              <a:rPr lang="en-US" dirty="0" smtClean="0"/>
              <a:t>We want the child to be able to explore while crawling in the device and therefore it should not inhibit their range of motion. We will</a:t>
            </a:r>
            <a:r>
              <a:rPr lang="en-US" baseline="0" dirty="0" smtClean="0"/>
              <a:t> ensure that the device has 360 degrees of rotation about a rotation axis while building the base and wheels of the device.</a:t>
            </a:r>
            <a:endParaRPr lang="en-US" dirty="0"/>
          </a:p>
        </p:txBody>
      </p:sp>
      <p:sp>
        <p:nvSpPr>
          <p:cNvPr id="4" name="Slide Number Placeholder 3"/>
          <p:cNvSpPr>
            <a:spLocks noGrp="1"/>
          </p:cNvSpPr>
          <p:nvPr>
            <p:ph type="sldNum" sz="quarter" idx="10"/>
          </p:nvPr>
        </p:nvSpPr>
        <p:spPr/>
        <p:txBody>
          <a:bodyPr/>
          <a:lstStyle/>
          <a:p>
            <a:fld id="{C9B2454C-BBF5-4140-A355-136F4FC9393B}" type="slidenum">
              <a:rPr lang="en-US" smtClean="0"/>
              <a:t>11</a:t>
            </a:fld>
            <a:endParaRPr lang="en-US"/>
          </a:p>
        </p:txBody>
      </p:sp>
    </p:spTree>
    <p:extLst>
      <p:ext uri="{BB962C8B-B14F-4D97-AF65-F5344CB8AC3E}">
        <p14:creationId xmlns:p14="http://schemas.microsoft.com/office/powerpoint/2010/main" val="2095004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Surveying </a:t>
            </a:r>
            <a:r>
              <a:rPr lang="mr-IN" dirty="0" smtClean="0"/>
              <a:t>–</a:t>
            </a:r>
            <a:r>
              <a:rPr lang="en-US" dirty="0" smtClean="0"/>
              <a:t> Ease of Use and Aesthetics</a:t>
            </a:r>
          </a:p>
          <a:p>
            <a:r>
              <a:rPr lang="en-US" dirty="0" smtClean="0"/>
              <a:t>Weight Bearing, Bouncing Motion</a:t>
            </a:r>
            <a:r>
              <a:rPr lang="en-US" baseline="0" dirty="0" smtClean="0"/>
              <a:t> and Durability will be tested by applying an 18 kg load to the device as outlined in the design specifications and mimicking weight shifting.</a:t>
            </a:r>
            <a:endParaRPr lang="en-US" dirty="0"/>
          </a:p>
        </p:txBody>
      </p:sp>
      <p:sp>
        <p:nvSpPr>
          <p:cNvPr id="4" name="Slide Number Placeholder 3"/>
          <p:cNvSpPr>
            <a:spLocks noGrp="1"/>
          </p:cNvSpPr>
          <p:nvPr>
            <p:ph type="sldNum" sz="quarter" idx="10"/>
          </p:nvPr>
        </p:nvSpPr>
        <p:spPr/>
        <p:txBody>
          <a:bodyPr/>
          <a:lstStyle/>
          <a:p>
            <a:fld id="{C9B2454C-BBF5-4140-A355-136F4FC9393B}" type="slidenum">
              <a:rPr lang="en-US" smtClean="0"/>
              <a:t>12</a:t>
            </a:fld>
            <a:endParaRPr lang="en-US"/>
          </a:p>
        </p:txBody>
      </p:sp>
    </p:spTree>
    <p:extLst>
      <p:ext uri="{BB962C8B-B14F-4D97-AF65-F5344CB8AC3E}">
        <p14:creationId xmlns:p14="http://schemas.microsoft.com/office/powerpoint/2010/main" val="3144291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B2454C-BBF5-4140-A355-136F4FC9393B}" type="slidenum">
              <a:rPr lang="en-US" smtClean="0"/>
              <a:t>13</a:t>
            </a:fld>
            <a:endParaRPr lang="en-US"/>
          </a:p>
        </p:txBody>
      </p:sp>
    </p:spTree>
    <p:extLst>
      <p:ext uri="{BB962C8B-B14F-4D97-AF65-F5344CB8AC3E}">
        <p14:creationId xmlns:p14="http://schemas.microsoft.com/office/powerpoint/2010/main" val="2205331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main goals will be that the device allows the client to a) hold a proper crawling position unassisted b) increase the duration they are able to hold a crawling position unassisted c) crawl unassisted and d) crawl reciprocally unassisted​. </a:t>
            </a:r>
            <a:endParaRPr lang="en-US" sz="1200"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Stage 1: </a:t>
            </a:r>
            <a:endParaRPr lang="en-US" dirty="0" smtClean="0">
              <a:effectLst/>
            </a:endParaRPr>
          </a:p>
          <a:p>
            <a:r>
              <a:rPr lang="en-US" sz="1200" kern="1200" dirty="0" smtClean="0">
                <a:solidFill>
                  <a:schemeClr val="tx1"/>
                </a:solidFill>
                <a:effectLst/>
                <a:latin typeface="+mn-lt"/>
                <a:ea typeface="+mn-ea"/>
                <a:cs typeface="+mn-cs"/>
              </a:rPr>
              <a:t>The client is able to hold a crawling position in the Crawl-Trainer for 1 minute unassisted. </a:t>
            </a:r>
            <a:endParaRPr lang="en-US" dirty="0" smtClean="0">
              <a:effectLst/>
            </a:endParaRPr>
          </a:p>
          <a:p>
            <a:r>
              <a:rPr lang="en-US" sz="1200" i="1" kern="1200" dirty="0" smtClean="0">
                <a:solidFill>
                  <a:schemeClr val="tx1"/>
                </a:solidFill>
                <a:effectLst/>
                <a:latin typeface="+mn-lt"/>
                <a:ea typeface="+mn-ea"/>
                <a:cs typeface="+mn-cs"/>
              </a:rPr>
              <a:t>Stage 2: </a:t>
            </a:r>
            <a:endParaRPr lang="en-US" dirty="0" smtClean="0">
              <a:effectLst/>
            </a:endParaRPr>
          </a:p>
          <a:p>
            <a:r>
              <a:rPr lang="en-US" sz="1200" kern="1200" dirty="0" smtClean="0">
                <a:solidFill>
                  <a:schemeClr val="tx1"/>
                </a:solidFill>
                <a:effectLst/>
                <a:latin typeface="+mn-lt"/>
                <a:ea typeface="+mn-ea"/>
                <a:cs typeface="+mn-cs"/>
              </a:rPr>
              <a:t>The client is able to independently propel their body forward in the Crawl-Trainer, engaging visually and shifting upper body weight to initiate a cause and effect toy with either their right or left hand.</a:t>
            </a:r>
            <a:br>
              <a:rPr lang="en-US" sz="120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Stage 3:</a:t>
            </a:r>
            <a:br>
              <a:rPr lang="en-US" sz="1200" i="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client is able to independently propel their body forward 10 feet in the Crawl-Trainer, engaging visually and shifting upper body weight to initiate a cause and effect toy with either their right or left hand.</a:t>
            </a:r>
            <a:br>
              <a:rPr lang="en-US" sz="120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Stage 4:</a:t>
            </a:r>
            <a:br>
              <a:rPr lang="en-US" sz="1200" i="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client is able to reciprocally crawl 10 feet in the Crawl-Trainer, demonstrating bi-lateral movement. They also are able to engage visually and shift upper body weight to initiate a cause and effect toy with either their right or left hand.</a:t>
            </a:r>
            <a:br>
              <a:rPr lang="en-US" sz="120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Stage 5:</a:t>
            </a:r>
            <a:br>
              <a:rPr lang="en-US" sz="1200" i="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child has transitioned out of the Crawl-Trainer device and is now able to maintain a proper crawling position and reciprocally crawl independently.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C9B2454C-BBF5-4140-A355-136F4FC9393B}" type="slidenum">
              <a:rPr lang="en-US" smtClean="0"/>
              <a:t>15</a:t>
            </a:fld>
            <a:endParaRPr lang="en-US"/>
          </a:p>
        </p:txBody>
      </p:sp>
    </p:spTree>
    <p:extLst>
      <p:ext uri="{BB962C8B-B14F-4D97-AF65-F5344CB8AC3E}">
        <p14:creationId xmlns:p14="http://schemas.microsoft.com/office/powerpoint/2010/main" val="3583066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main goals will be that the device allows the client to a) hold a proper crawling position unassisted b) increase the duration they are able to hold a crawling position unassisted c) crawl unassisted and d) crawl reciprocally unassisted​. </a:t>
            </a:r>
            <a:endParaRPr lang="en-US" sz="1200"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Stage 1: </a:t>
            </a:r>
            <a:endParaRPr lang="en-US" dirty="0" smtClean="0">
              <a:effectLst/>
            </a:endParaRPr>
          </a:p>
          <a:p>
            <a:r>
              <a:rPr lang="en-US" sz="1200" kern="1200" dirty="0" smtClean="0">
                <a:solidFill>
                  <a:schemeClr val="tx1"/>
                </a:solidFill>
                <a:effectLst/>
                <a:latin typeface="+mn-lt"/>
                <a:ea typeface="+mn-ea"/>
                <a:cs typeface="+mn-cs"/>
              </a:rPr>
              <a:t>The client is able to hold a crawling position in the Crawl-Trainer for 1 minute unassisted. </a:t>
            </a:r>
            <a:endParaRPr lang="en-US" dirty="0" smtClean="0">
              <a:effectLst/>
            </a:endParaRPr>
          </a:p>
          <a:p>
            <a:r>
              <a:rPr lang="en-US" sz="1200" i="1" kern="1200" dirty="0" smtClean="0">
                <a:solidFill>
                  <a:schemeClr val="tx1"/>
                </a:solidFill>
                <a:effectLst/>
                <a:latin typeface="+mn-lt"/>
                <a:ea typeface="+mn-ea"/>
                <a:cs typeface="+mn-cs"/>
              </a:rPr>
              <a:t>Stage 2: </a:t>
            </a:r>
            <a:endParaRPr lang="en-US" dirty="0" smtClean="0">
              <a:effectLst/>
            </a:endParaRPr>
          </a:p>
          <a:p>
            <a:r>
              <a:rPr lang="en-US" sz="1200" kern="1200" dirty="0" smtClean="0">
                <a:solidFill>
                  <a:schemeClr val="tx1"/>
                </a:solidFill>
                <a:effectLst/>
                <a:latin typeface="+mn-lt"/>
                <a:ea typeface="+mn-ea"/>
                <a:cs typeface="+mn-cs"/>
              </a:rPr>
              <a:t>The client is able to independently propel their body forward in the Crawl-Trainer, engaging visually and shifting upper body weight to initiate a cause and effect toy with either their right or left hand.</a:t>
            </a:r>
            <a:br>
              <a:rPr lang="en-US" sz="120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Stage 3:</a:t>
            </a:r>
            <a:br>
              <a:rPr lang="en-US" sz="1200" i="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client is able to independently propel their body forward 10 feet in the Crawl-Trainer, engaging visually and shifting upper body weight to initiate a cause and effect toy with either their right or left hand.</a:t>
            </a:r>
            <a:br>
              <a:rPr lang="en-US" sz="120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Stage 4:</a:t>
            </a:r>
            <a:br>
              <a:rPr lang="en-US" sz="1200" i="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client is able to reciprocally crawl 10 feet in the Crawl-Trainer, demonstrating bi-lateral movement. They also are able to engage visually and shift upper body weight to initiate a cause and effect toy with either their right or left hand.</a:t>
            </a:r>
            <a:br>
              <a:rPr lang="en-US" sz="120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Stage 5:</a:t>
            </a:r>
            <a:br>
              <a:rPr lang="en-US" sz="1200" i="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child has transitioned out of the Crawl-Trainer device and is now able to maintain a proper crawling position and reciprocally crawl independently.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C9B2454C-BBF5-4140-A355-136F4FC9393B}" type="slidenum">
              <a:rPr lang="en-US" smtClean="0"/>
              <a:t>16</a:t>
            </a:fld>
            <a:endParaRPr lang="en-US"/>
          </a:p>
        </p:txBody>
      </p:sp>
    </p:spTree>
    <p:extLst>
      <p:ext uri="{BB962C8B-B14F-4D97-AF65-F5344CB8AC3E}">
        <p14:creationId xmlns:p14="http://schemas.microsoft.com/office/powerpoint/2010/main" val="3583066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chosen solution also falls under the trunk support on wheels category, which makes sense seeing as the other devices in that category </a:t>
            </a:r>
            <a:r>
              <a:rPr lang="en-US" dirty="0" err="1"/>
              <a:t>consistantly</a:t>
            </a:r>
            <a:r>
              <a:rPr lang="en-US" dirty="0"/>
              <a:t> performed well</a:t>
            </a:r>
          </a:p>
        </p:txBody>
      </p:sp>
      <p:sp>
        <p:nvSpPr>
          <p:cNvPr id="4" name="Slide Number Placeholder 3"/>
          <p:cNvSpPr>
            <a:spLocks noGrp="1"/>
          </p:cNvSpPr>
          <p:nvPr>
            <p:ph type="sldNum" sz="quarter" idx="5"/>
          </p:nvPr>
        </p:nvSpPr>
        <p:spPr/>
        <p:txBody>
          <a:bodyPr/>
          <a:lstStyle/>
          <a:p>
            <a:fld id="{C9B2454C-BBF5-4140-A355-136F4FC9393B}" type="slidenum">
              <a:rPr lang="en-US" smtClean="0"/>
              <a:t>18</a:t>
            </a:fld>
            <a:endParaRPr lang="en-US"/>
          </a:p>
        </p:txBody>
      </p:sp>
    </p:spTree>
    <p:extLst>
      <p:ext uri="{BB962C8B-B14F-4D97-AF65-F5344CB8AC3E}">
        <p14:creationId xmlns:p14="http://schemas.microsoft.com/office/powerpoint/2010/main" val="2205331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US FDA defines Class I devices as devices which are "</a:t>
            </a:r>
            <a:r>
              <a:rPr lang="en-US" sz="1200" i="1" kern="1200" dirty="0" smtClean="0">
                <a:solidFill>
                  <a:schemeClr val="tx1"/>
                </a:solidFill>
                <a:latin typeface="+mn-lt"/>
                <a:ea typeface="+mn-ea"/>
                <a:cs typeface="+mn-cs"/>
              </a:rPr>
              <a:t>not intended for use in supporting or sustaining life or of substantial importance in preventing impairment to human health, and they may not present a potential unreasonable risk of illness or injury.</a:t>
            </a:r>
            <a:r>
              <a:rPr lang="en-US" sz="1200" i="0" kern="1200" dirty="0" smtClean="0">
                <a:solidFill>
                  <a:schemeClr val="tx1"/>
                </a:solidFill>
                <a:latin typeface="+mn-lt"/>
                <a:ea typeface="+mn-ea"/>
                <a:cs typeface="+mn-cs"/>
              </a:rPr>
              <a:t>"</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Class I medical devices, the least risky and invasive category, are exempt from premarket notification processes.</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Class I devices have minimal contact with patients and low impact on a patient's overall health. In general, Class I devices do not come into contact with a patient's internal organs, the central nervous system, or cardiovascular system.</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Examples: Tongue Depressor, Oxygen Mask, Bandages and most similar to our device, a PVC Walker</a:t>
            </a:r>
          </a:p>
          <a:p>
            <a:endParaRPr lang="en-US" sz="1200" i="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510(K) is a premarket submission made to FDA to demonstrate that the device to be marketed is at least as safe and effective, that is, substantially equivalent, to a legally marketed device that is not subject to premarket approval.</a:t>
            </a:r>
            <a:endParaRPr lang="en-US" sz="120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B2454C-BBF5-4140-A355-136F4FC9393B}" type="slidenum">
              <a:rPr lang="en-US" smtClean="0"/>
              <a:t>19</a:t>
            </a:fld>
            <a:endParaRPr lang="en-US"/>
          </a:p>
        </p:txBody>
      </p:sp>
    </p:spTree>
    <p:extLst>
      <p:ext uri="{BB962C8B-B14F-4D97-AF65-F5344CB8AC3E}">
        <p14:creationId xmlns:p14="http://schemas.microsoft.com/office/powerpoint/2010/main" val="1887972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chosen solution also falls under the trunk support on wheels category, which makes sense seeing as the other devices in that category </a:t>
            </a:r>
            <a:r>
              <a:rPr lang="en-US" dirty="0" err="1"/>
              <a:t>consistantly</a:t>
            </a:r>
            <a:r>
              <a:rPr lang="en-US" dirty="0"/>
              <a:t> performed well</a:t>
            </a:r>
          </a:p>
        </p:txBody>
      </p:sp>
      <p:sp>
        <p:nvSpPr>
          <p:cNvPr id="4" name="Slide Number Placeholder 3"/>
          <p:cNvSpPr>
            <a:spLocks noGrp="1"/>
          </p:cNvSpPr>
          <p:nvPr>
            <p:ph type="sldNum" sz="quarter" idx="5"/>
          </p:nvPr>
        </p:nvSpPr>
        <p:spPr/>
        <p:txBody>
          <a:bodyPr/>
          <a:lstStyle/>
          <a:p>
            <a:fld id="{C9B2454C-BBF5-4140-A355-136F4FC9393B}" type="slidenum">
              <a:rPr lang="en-US" smtClean="0"/>
              <a:t>20</a:t>
            </a:fld>
            <a:endParaRPr lang="en-US"/>
          </a:p>
        </p:txBody>
      </p:sp>
    </p:spTree>
    <p:extLst>
      <p:ext uri="{BB962C8B-B14F-4D97-AF65-F5344CB8AC3E}">
        <p14:creationId xmlns:p14="http://schemas.microsoft.com/office/powerpoint/2010/main" val="2205331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PVC pipe but more flexible</a:t>
            </a:r>
            <a:endParaRPr lang="en-US" dirty="0"/>
          </a:p>
        </p:txBody>
      </p:sp>
      <p:sp>
        <p:nvSpPr>
          <p:cNvPr id="4" name="Slide Number Placeholder 3"/>
          <p:cNvSpPr>
            <a:spLocks noGrp="1"/>
          </p:cNvSpPr>
          <p:nvPr>
            <p:ph type="sldNum" sz="quarter" idx="10"/>
          </p:nvPr>
        </p:nvSpPr>
        <p:spPr/>
        <p:txBody>
          <a:bodyPr/>
          <a:lstStyle/>
          <a:p>
            <a:fld id="{C9B2454C-BBF5-4140-A355-136F4FC9393B}" type="slidenum">
              <a:rPr lang="en-US" smtClean="0"/>
              <a:t>22</a:t>
            </a:fld>
            <a:endParaRPr lang="en-US"/>
          </a:p>
        </p:txBody>
      </p:sp>
    </p:spTree>
    <p:extLst>
      <p:ext uri="{BB962C8B-B14F-4D97-AF65-F5344CB8AC3E}">
        <p14:creationId xmlns:p14="http://schemas.microsoft.com/office/powerpoint/2010/main" val="3565721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B2454C-BBF5-4140-A355-136F4FC9393B}" type="slidenum">
              <a:rPr lang="en-US" smtClean="0"/>
              <a:t>23</a:t>
            </a:fld>
            <a:endParaRPr lang="en-US"/>
          </a:p>
        </p:txBody>
      </p:sp>
    </p:spTree>
    <p:extLst>
      <p:ext uri="{BB962C8B-B14F-4D97-AF65-F5344CB8AC3E}">
        <p14:creationId xmlns:p14="http://schemas.microsoft.com/office/powerpoint/2010/main" val="1000697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Crawling builds motor skills, promotes independence </a:t>
            </a:r>
          </a:p>
        </p:txBody>
      </p:sp>
      <p:sp>
        <p:nvSpPr>
          <p:cNvPr id="4" name="Slide Number Placeholder 3"/>
          <p:cNvSpPr>
            <a:spLocks noGrp="1"/>
          </p:cNvSpPr>
          <p:nvPr>
            <p:ph type="sldNum" sz="quarter" idx="5"/>
          </p:nvPr>
        </p:nvSpPr>
        <p:spPr/>
        <p:txBody>
          <a:bodyPr/>
          <a:lstStyle/>
          <a:p>
            <a:fld id="{C9B2454C-BBF5-4140-A355-136F4FC9393B}" type="slidenum">
              <a:rPr lang="en-US" smtClean="0"/>
              <a:t>2</a:t>
            </a:fld>
            <a:endParaRPr lang="en-US"/>
          </a:p>
        </p:txBody>
      </p:sp>
    </p:spTree>
    <p:extLst>
      <p:ext uri="{BB962C8B-B14F-4D97-AF65-F5344CB8AC3E}">
        <p14:creationId xmlns:p14="http://schemas.microsoft.com/office/powerpoint/2010/main" val="2624899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B2454C-BBF5-4140-A355-136F4FC9393B}" type="slidenum">
              <a:rPr lang="en-US" smtClean="0"/>
              <a:t>24</a:t>
            </a:fld>
            <a:endParaRPr lang="en-US"/>
          </a:p>
        </p:txBody>
      </p:sp>
    </p:spTree>
    <p:extLst>
      <p:ext uri="{BB962C8B-B14F-4D97-AF65-F5344CB8AC3E}">
        <p14:creationId xmlns:p14="http://schemas.microsoft.com/office/powerpoint/2010/main" val="422584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B2454C-BBF5-4140-A355-136F4FC9393B}" type="slidenum">
              <a:rPr lang="en-US" smtClean="0"/>
              <a:t>3</a:t>
            </a:fld>
            <a:endParaRPr lang="en-US"/>
          </a:p>
        </p:txBody>
      </p:sp>
    </p:spTree>
    <p:extLst>
      <p:ext uri="{BB962C8B-B14F-4D97-AF65-F5344CB8AC3E}">
        <p14:creationId xmlns:p14="http://schemas.microsoft.com/office/powerpoint/2010/main" val="362753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B2454C-BBF5-4140-A355-136F4FC9393B}" type="slidenum">
              <a:rPr lang="en-US" smtClean="0"/>
              <a:t>4</a:t>
            </a:fld>
            <a:endParaRPr lang="en-US"/>
          </a:p>
        </p:txBody>
      </p:sp>
    </p:spTree>
    <p:extLst>
      <p:ext uri="{BB962C8B-B14F-4D97-AF65-F5344CB8AC3E}">
        <p14:creationId xmlns:p14="http://schemas.microsoft.com/office/powerpoint/2010/main" val="2517108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Implemented new design specifications and updated old ones which is shown by the parts in bold</a:t>
            </a:r>
          </a:p>
          <a:p>
            <a:r>
              <a:rPr lang="en-US" dirty="0"/>
              <a:t>Safety: We added that the device must keep children safe and in correct body positions for crawling</a:t>
            </a:r>
          </a:p>
          <a:p>
            <a:endParaRPr lang="en-US" dirty="0"/>
          </a:p>
          <a:p>
            <a:r>
              <a:rPr lang="en-US" dirty="0"/>
              <a:t>Device must provide trunk support besides just holding the child’s weight</a:t>
            </a:r>
          </a:p>
          <a:p>
            <a:endParaRPr lang="en-US" dirty="0"/>
          </a:p>
          <a:p>
            <a:r>
              <a:rPr lang="en-US" dirty="0"/>
              <a:t>Worked with a physical therapist who specifically noted how well the child responds to having this slight  bouncing motion. Has two benefits: sensory feedback and calming and also Helps break up ataxic or irregular muscle movements caused by neurological disorders which helps for motor planning</a:t>
            </a:r>
          </a:p>
          <a:p>
            <a:endParaRPr lang="en-US" dirty="0"/>
          </a:p>
          <a:p>
            <a:r>
              <a:rPr lang="en-US" dirty="0"/>
              <a:t>Contact Spatial Awareness: also from feedback from PT. says its important for child to feel grounded in space and feel the effects of gravity. Some devices relieve weight by pulling from above which creates a floating feeling that children do not like</a:t>
            </a:r>
          </a:p>
          <a:p>
            <a:endParaRPr lang="en-US" dirty="0"/>
          </a:p>
          <a:p>
            <a:r>
              <a:rPr lang="en-US" dirty="0"/>
              <a:t>Range of motion: not impeding directions they can travel in</a:t>
            </a:r>
          </a:p>
          <a:p>
            <a:endParaRPr lang="en-US" dirty="0"/>
          </a:p>
        </p:txBody>
      </p:sp>
      <p:sp>
        <p:nvSpPr>
          <p:cNvPr id="4" name="Slide Number Placeholder 3"/>
          <p:cNvSpPr>
            <a:spLocks noGrp="1"/>
          </p:cNvSpPr>
          <p:nvPr>
            <p:ph type="sldNum" sz="quarter" idx="5"/>
          </p:nvPr>
        </p:nvSpPr>
        <p:spPr/>
        <p:txBody>
          <a:bodyPr/>
          <a:lstStyle/>
          <a:p>
            <a:fld id="{C9B2454C-BBF5-4140-A355-136F4FC9393B}" type="slidenum">
              <a:rPr lang="en-US" smtClean="0"/>
              <a:t>5</a:t>
            </a:fld>
            <a:endParaRPr lang="en-US"/>
          </a:p>
        </p:txBody>
      </p:sp>
    </p:spTree>
    <p:extLst>
      <p:ext uri="{BB962C8B-B14F-4D97-AF65-F5344CB8AC3E}">
        <p14:creationId xmlns:p14="http://schemas.microsoft.com/office/powerpoint/2010/main" val="1098655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a:t>
            </a:r>
            <a:r>
              <a:rPr lang="mr-IN" dirty="0" smtClean="0"/>
              <a:t>–</a:t>
            </a:r>
            <a:r>
              <a:rPr lang="en-US" dirty="0" smtClean="0"/>
              <a:t> updated</a:t>
            </a:r>
            <a:r>
              <a:rPr lang="en-US" baseline="0" dirty="0" smtClean="0"/>
              <a:t> to emphasize only materials the child comes in direct contact with must be non-toxic/safe for children. Also to ensure that the device can balance and does not fall over during use</a:t>
            </a:r>
          </a:p>
          <a:p>
            <a:r>
              <a:rPr lang="en-US" dirty="0" smtClean="0"/>
              <a:t>Durability </a:t>
            </a:r>
            <a:r>
              <a:rPr lang="mr-IN" dirty="0" smtClean="0"/>
              <a:t>–</a:t>
            </a:r>
            <a:r>
              <a:rPr lang="en-US" dirty="0" smtClean="0"/>
              <a:t> updated to indicate the device must be able</a:t>
            </a:r>
            <a:r>
              <a:rPr lang="en-US" baseline="0" dirty="0" smtClean="0"/>
              <a:t> to sustain daily therapeutic use, the child should not use the device for extended periods of time such as the entire day. The device should be used primarily for play therapy.</a:t>
            </a:r>
          </a:p>
          <a:p>
            <a:r>
              <a:rPr lang="en-US" baseline="0" dirty="0" smtClean="0"/>
              <a:t>Adjustability </a:t>
            </a:r>
            <a:r>
              <a:rPr lang="mr-IN" baseline="0" dirty="0" smtClean="0"/>
              <a:t>–</a:t>
            </a:r>
            <a:r>
              <a:rPr lang="en-US" baseline="0" dirty="0" smtClean="0"/>
              <a:t> now includes adjustable height range based on average height and limb measurements of children ages 1-3</a:t>
            </a:r>
          </a:p>
          <a:p>
            <a:r>
              <a:rPr lang="en-US" baseline="0" dirty="0" smtClean="0"/>
              <a:t>Spring Support or Bouncing Motion </a:t>
            </a:r>
            <a:r>
              <a:rPr lang="mr-IN" baseline="0" dirty="0" smtClean="0"/>
              <a:t>–</a:t>
            </a:r>
            <a:r>
              <a:rPr lang="en-US" baseline="0" dirty="0" smtClean="0"/>
              <a:t> updated to demonstrate the direction of the spring support, allowing for a forward and backward rocking motion.</a:t>
            </a:r>
            <a:endParaRPr lang="en-US" dirty="0"/>
          </a:p>
        </p:txBody>
      </p:sp>
      <p:sp>
        <p:nvSpPr>
          <p:cNvPr id="4" name="Slide Number Placeholder 3"/>
          <p:cNvSpPr>
            <a:spLocks noGrp="1"/>
          </p:cNvSpPr>
          <p:nvPr>
            <p:ph type="sldNum" sz="quarter" idx="10"/>
          </p:nvPr>
        </p:nvSpPr>
        <p:spPr/>
        <p:txBody>
          <a:bodyPr/>
          <a:lstStyle/>
          <a:p>
            <a:fld id="{C9B2454C-BBF5-4140-A355-136F4FC9393B}" type="slidenum">
              <a:rPr lang="en-US" smtClean="0"/>
              <a:t>6</a:t>
            </a:fld>
            <a:endParaRPr lang="en-US"/>
          </a:p>
        </p:txBody>
      </p:sp>
    </p:spTree>
    <p:extLst>
      <p:ext uri="{BB962C8B-B14F-4D97-AF65-F5344CB8AC3E}">
        <p14:creationId xmlns:p14="http://schemas.microsoft.com/office/powerpoint/2010/main" val="6710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the project time has passed but the schedule was updated in order to clarify the separate Alpha and Beta prototyping stages. The Beta Prototype will be the final prototype developed by the team, using materials with higher durability than those used to construct the Alpha prototype which will be used mainly for Verification testing and design finalization. Parts of the Alpha prototype may be used to construct the Beta prototype which will be used for the Validation and the final project demonstration.</a:t>
            </a:r>
            <a:endParaRPr lang="en-US" dirty="0"/>
          </a:p>
        </p:txBody>
      </p:sp>
      <p:sp>
        <p:nvSpPr>
          <p:cNvPr id="4" name="Slide Number Placeholder 3"/>
          <p:cNvSpPr>
            <a:spLocks noGrp="1"/>
          </p:cNvSpPr>
          <p:nvPr>
            <p:ph type="sldNum" sz="quarter" idx="5"/>
          </p:nvPr>
        </p:nvSpPr>
        <p:spPr/>
        <p:txBody>
          <a:bodyPr/>
          <a:lstStyle/>
          <a:p>
            <a:fld id="{C9B2454C-BBF5-4140-A355-136F4FC9393B}" type="slidenum">
              <a:rPr lang="en-US" smtClean="0"/>
              <a:t>7</a:t>
            </a:fld>
            <a:endParaRPr lang="en-US"/>
          </a:p>
        </p:txBody>
      </p:sp>
    </p:spTree>
    <p:extLst>
      <p:ext uri="{BB962C8B-B14F-4D97-AF65-F5344CB8AC3E}">
        <p14:creationId xmlns:p14="http://schemas.microsoft.com/office/powerpoint/2010/main" val="243659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B2454C-BBF5-4140-A355-136F4FC9393B}" type="slidenum">
              <a:rPr lang="en-US" smtClean="0"/>
              <a:t>8</a:t>
            </a:fld>
            <a:endParaRPr lang="en-US"/>
          </a:p>
        </p:txBody>
      </p:sp>
    </p:spTree>
    <p:extLst>
      <p:ext uri="{BB962C8B-B14F-4D97-AF65-F5344CB8AC3E}">
        <p14:creationId xmlns:p14="http://schemas.microsoft.com/office/powerpoint/2010/main" val="339013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Material Safety</a:t>
            </a:r>
            <a:r>
              <a:rPr lang="en-US" baseline="0" dirty="0" smtClean="0"/>
              <a:t> and Cost were verified through research. The data sheets for the materials used in our device were utilized to ensure that all materials were non-toxic. The cost was verified through the budget sheet created and submitted to the BME department. The cost will continue to be evaluated through the prototype build process however we believe that all of the materials we will need have been procured.</a:t>
            </a:r>
          </a:p>
          <a:p>
            <a:endParaRPr lang="en-US" baseline="0" dirty="0" smtClean="0"/>
          </a:p>
          <a:p>
            <a:r>
              <a:rPr lang="en-US" baseline="0" dirty="0" smtClean="0"/>
              <a:t>The size and portability of the device will be validated pre-build through measurements taken of the parts that will be used to build the device. The overall size can be estimated based on the design and measured from the parts. The portability will be evaluated by weighing the individual parts, ensuring that overall the device will weigh under 18 kg as outlined in our design specifications. The portability of the final prototype will be validated later.</a:t>
            </a:r>
            <a:endParaRPr lang="en-US" dirty="0"/>
          </a:p>
        </p:txBody>
      </p:sp>
      <p:sp>
        <p:nvSpPr>
          <p:cNvPr id="4" name="Slide Number Placeholder 3"/>
          <p:cNvSpPr>
            <a:spLocks noGrp="1"/>
          </p:cNvSpPr>
          <p:nvPr>
            <p:ph type="sldNum" sz="quarter" idx="10"/>
          </p:nvPr>
        </p:nvSpPr>
        <p:spPr/>
        <p:txBody>
          <a:bodyPr/>
          <a:lstStyle/>
          <a:p>
            <a:fld id="{C9B2454C-BBF5-4140-A355-136F4FC9393B}" type="slidenum">
              <a:rPr lang="en-US" smtClean="0"/>
              <a:t>10</a:t>
            </a:fld>
            <a:endParaRPr lang="en-US"/>
          </a:p>
        </p:txBody>
      </p:sp>
    </p:spTree>
    <p:extLst>
      <p:ext uri="{BB962C8B-B14F-4D97-AF65-F5344CB8AC3E}">
        <p14:creationId xmlns:p14="http://schemas.microsoft.com/office/powerpoint/2010/main" val="339484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A8BBA8-3974-0B4F-AA58-F906E3D5D49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EFD17D82-1CB5-4348-A960-AD7FC6619CF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76C1669A-9E87-594D-ADCA-4092C3446086}"/>
              </a:ext>
            </a:extLst>
          </p:cNvPr>
          <p:cNvSpPr>
            <a:spLocks noGrp="1"/>
          </p:cNvSpPr>
          <p:nvPr>
            <p:ph type="dt" sz="half" idx="10"/>
          </p:nvPr>
        </p:nvSpPr>
        <p:spPr/>
        <p:txBody>
          <a:bodyPr/>
          <a:lstStyle/>
          <a:p>
            <a:fld id="{E13B36E5-22A0-0C4E-BDB1-EB66475ABE74}" type="datetimeFigureOut">
              <a:rPr lang="en-US" smtClean="0"/>
              <a:t>3/1/20</a:t>
            </a:fld>
            <a:endParaRPr lang="en-US"/>
          </a:p>
        </p:txBody>
      </p:sp>
      <p:sp>
        <p:nvSpPr>
          <p:cNvPr id="5" name="Footer Placeholder 4">
            <a:extLst>
              <a:ext uri="{FF2B5EF4-FFF2-40B4-BE49-F238E27FC236}">
                <a16:creationId xmlns="" xmlns:a16="http://schemas.microsoft.com/office/drawing/2014/main" id="{87D825FB-67AB-C542-BAD9-F634BDB33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D2FB424-E241-DA41-AFCF-B137D0C84A41}"/>
              </a:ext>
            </a:extLst>
          </p:cNvPr>
          <p:cNvSpPr>
            <a:spLocks noGrp="1"/>
          </p:cNvSpPr>
          <p:nvPr>
            <p:ph type="sldNum" sz="quarter" idx="12"/>
          </p:nvPr>
        </p:nvSpPr>
        <p:spPr/>
        <p:txBody>
          <a:bodyPr/>
          <a:lstStyle/>
          <a:p>
            <a:fld id="{AAF87C9D-1403-E04E-8173-1257CD0A1478}" type="slidenum">
              <a:rPr lang="en-US" smtClean="0"/>
              <a:t>‹#›</a:t>
            </a:fld>
            <a:endParaRPr lang="en-US"/>
          </a:p>
        </p:txBody>
      </p:sp>
      <p:sp>
        <p:nvSpPr>
          <p:cNvPr id="7" name="Rectangle 6">
            <a:extLst>
              <a:ext uri="{FF2B5EF4-FFF2-40B4-BE49-F238E27FC236}">
                <a16:creationId xmlns="" xmlns:a16="http://schemas.microsoft.com/office/drawing/2014/main" id="{2A949466-61F3-8449-9807-E62B3C9DF6A9}"/>
              </a:ext>
            </a:extLst>
          </p:cNvPr>
          <p:cNvSpPr/>
          <p:nvPr userDrawn="1"/>
        </p:nvSpPr>
        <p:spPr>
          <a:xfrm>
            <a:off x="7824788" y="0"/>
            <a:ext cx="1319212" cy="1158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bg1"/>
              </a:solidFill>
            </a:endParaRPr>
          </a:p>
        </p:txBody>
      </p:sp>
      <p:pic>
        <p:nvPicPr>
          <p:cNvPr id="8" name="Picture 7">
            <a:extLst>
              <a:ext uri="{FF2B5EF4-FFF2-40B4-BE49-F238E27FC236}">
                <a16:creationId xmlns="" xmlns:a16="http://schemas.microsoft.com/office/drawing/2014/main" id="{54A5C71D-5BCD-9C4B-A12A-AC8A74A1B9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7284" y="2012373"/>
            <a:ext cx="3159914" cy="3657600"/>
          </a:xfrm>
          <a:prstGeom prst="rect">
            <a:avLst/>
          </a:prstGeom>
        </p:spPr>
      </p:pic>
      <p:pic>
        <p:nvPicPr>
          <p:cNvPr id="9" name="Picture 8">
            <a:extLst>
              <a:ext uri="{FF2B5EF4-FFF2-40B4-BE49-F238E27FC236}">
                <a16:creationId xmlns="" xmlns:a16="http://schemas.microsoft.com/office/drawing/2014/main" id="{67020603-F23C-4A43-97BC-9039B0FE0293}"/>
              </a:ext>
            </a:extLst>
          </p:cNvPr>
          <p:cNvPicPr>
            <a:picLocks noChangeAspect="1"/>
          </p:cNvPicPr>
          <p:nvPr userDrawn="1"/>
        </p:nvPicPr>
        <p:blipFill>
          <a:blip r:embed="rId3"/>
          <a:stretch>
            <a:fillRect/>
          </a:stretch>
        </p:blipFill>
        <p:spPr>
          <a:xfrm>
            <a:off x="263813" y="167957"/>
            <a:ext cx="3300984" cy="822960"/>
          </a:xfrm>
          <a:prstGeom prst="rect">
            <a:avLst/>
          </a:prstGeom>
        </p:spPr>
      </p:pic>
    </p:spTree>
    <p:extLst>
      <p:ext uri="{BB962C8B-B14F-4D97-AF65-F5344CB8AC3E}">
        <p14:creationId xmlns:p14="http://schemas.microsoft.com/office/powerpoint/2010/main" val="437265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421425-7A25-0F4D-905A-93D899638A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FD5CC28-B16E-AF46-8900-5159A0263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0A6059C-0D3E-6B49-A5F8-162E50F822B9}"/>
              </a:ext>
            </a:extLst>
          </p:cNvPr>
          <p:cNvSpPr>
            <a:spLocks noGrp="1"/>
          </p:cNvSpPr>
          <p:nvPr>
            <p:ph type="dt" sz="half" idx="10"/>
          </p:nvPr>
        </p:nvSpPr>
        <p:spPr/>
        <p:txBody>
          <a:bodyPr/>
          <a:lstStyle/>
          <a:p>
            <a:fld id="{E13B36E5-22A0-0C4E-BDB1-EB66475ABE74}" type="datetimeFigureOut">
              <a:rPr lang="en-US" smtClean="0"/>
              <a:t>3/1/20</a:t>
            </a:fld>
            <a:endParaRPr lang="en-US"/>
          </a:p>
        </p:txBody>
      </p:sp>
      <p:sp>
        <p:nvSpPr>
          <p:cNvPr id="5" name="Footer Placeholder 4">
            <a:extLst>
              <a:ext uri="{FF2B5EF4-FFF2-40B4-BE49-F238E27FC236}">
                <a16:creationId xmlns="" xmlns:a16="http://schemas.microsoft.com/office/drawing/2014/main" id="{C7CED9DB-D9AC-4241-84D3-637FBD9AE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AF6F759-DADF-A343-B6A0-99A7C3E52AFB}"/>
              </a:ext>
            </a:extLst>
          </p:cNvPr>
          <p:cNvSpPr>
            <a:spLocks noGrp="1"/>
          </p:cNvSpPr>
          <p:nvPr>
            <p:ph type="sldNum" sz="quarter" idx="12"/>
          </p:nvPr>
        </p:nvSpPr>
        <p:spPr/>
        <p:txBody>
          <a:bodyPr/>
          <a:lstStyle/>
          <a:p>
            <a:fld id="{AAF87C9D-1403-E04E-8173-1257CD0A1478}" type="slidenum">
              <a:rPr lang="en-US" smtClean="0"/>
              <a:t>‹#›</a:t>
            </a:fld>
            <a:endParaRPr lang="en-US"/>
          </a:p>
        </p:txBody>
      </p:sp>
    </p:spTree>
    <p:extLst>
      <p:ext uri="{BB962C8B-B14F-4D97-AF65-F5344CB8AC3E}">
        <p14:creationId xmlns:p14="http://schemas.microsoft.com/office/powerpoint/2010/main" val="3755875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99ED4E8-6DCA-8243-AAAC-D3914F9EF79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7AC68EA-1794-0F41-9E4C-E435258D2E7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41FCB7-67A4-9441-9457-EF910EA24A80}"/>
              </a:ext>
            </a:extLst>
          </p:cNvPr>
          <p:cNvSpPr>
            <a:spLocks noGrp="1"/>
          </p:cNvSpPr>
          <p:nvPr>
            <p:ph type="dt" sz="half" idx="10"/>
          </p:nvPr>
        </p:nvSpPr>
        <p:spPr/>
        <p:txBody>
          <a:bodyPr/>
          <a:lstStyle/>
          <a:p>
            <a:fld id="{E13B36E5-22A0-0C4E-BDB1-EB66475ABE74}" type="datetimeFigureOut">
              <a:rPr lang="en-US" smtClean="0"/>
              <a:t>3/1/20</a:t>
            </a:fld>
            <a:endParaRPr lang="en-US"/>
          </a:p>
        </p:txBody>
      </p:sp>
      <p:sp>
        <p:nvSpPr>
          <p:cNvPr id="5" name="Footer Placeholder 4">
            <a:extLst>
              <a:ext uri="{FF2B5EF4-FFF2-40B4-BE49-F238E27FC236}">
                <a16:creationId xmlns="" xmlns:a16="http://schemas.microsoft.com/office/drawing/2014/main" id="{F547A753-1116-4442-B120-856A0A7D7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7442D7D-AFEE-DC46-8E85-2AD4FA22EBAF}"/>
              </a:ext>
            </a:extLst>
          </p:cNvPr>
          <p:cNvSpPr>
            <a:spLocks noGrp="1"/>
          </p:cNvSpPr>
          <p:nvPr>
            <p:ph type="sldNum" sz="quarter" idx="12"/>
          </p:nvPr>
        </p:nvSpPr>
        <p:spPr/>
        <p:txBody>
          <a:bodyPr/>
          <a:lstStyle/>
          <a:p>
            <a:fld id="{AAF87C9D-1403-E04E-8173-1257CD0A1478}" type="slidenum">
              <a:rPr lang="en-US" smtClean="0"/>
              <a:t>‹#›</a:t>
            </a:fld>
            <a:endParaRPr lang="en-US"/>
          </a:p>
        </p:txBody>
      </p:sp>
    </p:spTree>
    <p:extLst>
      <p:ext uri="{BB962C8B-B14F-4D97-AF65-F5344CB8AC3E}">
        <p14:creationId xmlns:p14="http://schemas.microsoft.com/office/powerpoint/2010/main" val="1962505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457200" y="3097389"/>
            <a:ext cx="4040188" cy="3028774"/>
          </a:xfrm>
        </p:spPr>
        <p:txBody>
          <a:bodyPr/>
          <a:lstStyle>
            <a:lvl1pPr>
              <a:defRPr sz="2400">
                <a:solidFill>
                  <a:schemeClr val="tx1">
                    <a:lumMod val="95000"/>
                    <a:lumOff val="5000"/>
                  </a:schemeClr>
                </a:solidFill>
              </a:defRPr>
            </a:lvl1pPr>
            <a:lvl2pPr>
              <a:defRPr sz="2000"/>
            </a:lvl2pPr>
            <a:lvl3pPr>
              <a:defRPr sz="1800">
                <a:solidFill>
                  <a:srgbClr val="990000"/>
                </a:solidFill>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3097389"/>
            <a:ext cx="4041775" cy="3028774"/>
          </a:xfrm>
        </p:spPr>
        <p:txBody>
          <a:bodyPr/>
          <a:lstStyle>
            <a:lvl1pPr>
              <a:defRPr sz="2400">
                <a:solidFill>
                  <a:schemeClr val="tx1">
                    <a:lumMod val="95000"/>
                    <a:lumOff val="5000"/>
                  </a:schemeClr>
                </a:solidFill>
              </a:defRPr>
            </a:lvl1pPr>
            <a:lvl2pPr>
              <a:defRPr sz="2000"/>
            </a:lvl2pPr>
            <a:lvl3pPr>
              <a:defRPr sz="1800">
                <a:solidFill>
                  <a:srgbClr val="990000"/>
                </a:solidFill>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 xmlns:a16="http://schemas.microsoft.com/office/drawing/2014/main" id="{070CBAE7-F15B-1A4D-AD9A-1C571C758EF2}"/>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 xmlns:a16="http://schemas.microsoft.com/office/drawing/2014/main" id="{B2565EAC-F609-3D40-AABC-CE8442B61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8" name="Picture 7">
            <a:extLst>
              <a:ext uri="{FF2B5EF4-FFF2-40B4-BE49-F238E27FC236}">
                <a16:creationId xmlns="" xmlns:a16="http://schemas.microsoft.com/office/drawing/2014/main" id="{3EDCAEBC-CB15-8F4F-86AA-DDBCC748888A}"/>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1428252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a:extLst>
              <a:ext uri="{FF2B5EF4-FFF2-40B4-BE49-F238E27FC236}">
                <a16:creationId xmlns="" xmlns:a16="http://schemas.microsoft.com/office/drawing/2014/main" id="{5ED5B474-D381-564C-9FCE-07065213FB57}"/>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 xmlns:a16="http://schemas.microsoft.com/office/drawing/2014/main" id="{9FCA23AA-3155-AF4D-9563-5687DE330C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5" name="Picture 4">
            <a:extLst>
              <a:ext uri="{FF2B5EF4-FFF2-40B4-BE49-F238E27FC236}">
                <a16:creationId xmlns="" xmlns:a16="http://schemas.microsoft.com/office/drawing/2014/main" id="{1906890F-58B7-C64C-B06C-724AB9624522}"/>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2629491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504E39CF-3EC6-1449-9946-13059B641A7A}"/>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 xmlns:a16="http://schemas.microsoft.com/office/drawing/2014/main" id="{12FAFF2A-D174-C14E-9004-8C8C5AF223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4" name="Picture 3">
            <a:extLst>
              <a:ext uri="{FF2B5EF4-FFF2-40B4-BE49-F238E27FC236}">
                <a16:creationId xmlns="" xmlns:a16="http://schemas.microsoft.com/office/drawing/2014/main" id="{9FE208F6-5091-104D-BA8A-59A6BD68CB66}"/>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222816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C01913-DDFD-C74A-AF94-AC9316D14355}"/>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7D0A81D8-D7E3-8244-9B66-ED315985A75A}"/>
              </a:ext>
            </a:extLst>
          </p:cNvPr>
          <p:cNvSpPr>
            <a:spLocks noGrp="1"/>
          </p:cNvSpPr>
          <p:nvPr>
            <p:ph idx="1"/>
          </p:nvPr>
        </p:nvSpPr>
        <p:spPr/>
        <p:txBody>
          <a:bodyPr/>
          <a:lstStyle>
            <a:lvl1pPr>
              <a:defRPr>
                <a:latin typeface="Segoe UI Historic" panose="020B0502040204020203" pitchFamily="34" charset="0"/>
                <a:ea typeface="Segoe UI Historic" panose="020B0502040204020203" pitchFamily="34" charset="0"/>
                <a:cs typeface="Segoe UI Historic" panose="020B0502040204020203" pitchFamily="34" charset="0"/>
              </a:defRPr>
            </a:lvl1pPr>
            <a:lvl2pPr>
              <a:defRPr>
                <a:latin typeface="Segoe UI Historic" panose="020B0502040204020203" pitchFamily="34" charset="0"/>
                <a:ea typeface="Segoe UI Historic" panose="020B0502040204020203" pitchFamily="34" charset="0"/>
                <a:cs typeface="Segoe UI Historic" panose="020B0502040204020203" pitchFamily="34" charset="0"/>
              </a:defRPr>
            </a:lvl2pPr>
            <a:lvl3pPr>
              <a:defRPr>
                <a:latin typeface="Segoe UI Historic" panose="020B0502040204020203" pitchFamily="34" charset="0"/>
                <a:ea typeface="Segoe UI Historic" panose="020B0502040204020203" pitchFamily="34" charset="0"/>
                <a:cs typeface="Segoe UI Historic" panose="020B0502040204020203" pitchFamily="34" charset="0"/>
              </a:defRPr>
            </a:lvl3pPr>
            <a:lvl4pPr>
              <a:defRPr>
                <a:latin typeface="Segoe UI Historic" panose="020B0502040204020203" pitchFamily="34" charset="0"/>
                <a:ea typeface="Segoe UI Historic" panose="020B0502040204020203" pitchFamily="34" charset="0"/>
                <a:cs typeface="Segoe UI Historic" panose="020B0502040204020203" pitchFamily="34" charset="0"/>
              </a:defRPr>
            </a:lvl4pPr>
            <a:lvl5pPr>
              <a:defRPr>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5F19FC72-BA22-3246-91A1-A6CF0FCAF1CE}"/>
              </a:ext>
            </a:extLst>
          </p:cNvPr>
          <p:cNvSpPr>
            <a:spLocks noGrp="1"/>
          </p:cNvSpPr>
          <p:nvPr>
            <p:ph type="dt" sz="half" idx="10"/>
          </p:nvPr>
        </p:nvSpPr>
        <p:spPr/>
        <p:txBody>
          <a:bodyPr/>
          <a:lstStyle/>
          <a:p>
            <a:fld id="{E13B36E5-22A0-0C4E-BDB1-EB66475ABE74}" type="datetimeFigureOut">
              <a:rPr lang="en-US" smtClean="0"/>
              <a:t>3/1/20</a:t>
            </a:fld>
            <a:endParaRPr lang="en-US"/>
          </a:p>
        </p:txBody>
      </p:sp>
      <p:sp>
        <p:nvSpPr>
          <p:cNvPr id="5" name="Footer Placeholder 4">
            <a:extLst>
              <a:ext uri="{FF2B5EF4-FFF2-40B4-BE49-F238E27FC236}">
                <a16:creationId xmlns="" xmlns:a16="http://schemas.microsoft.com/office/drawing/2014/main" id="{AECECC74-D52D-7843-A27B-18D52E1C0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6F3F6A8-2731-D34F-83BA-2F0FB308045B}"/>
              </a:ext>
            </a:extLst>
          </p:cNvPr>
          <p:cNvSpPr>
            <a:spLocks noGrp="1"/>
          </p:cNvSpPr>
          <p:nvPr>
            <p:ph type="sldNum" sz="quarter" idx="12"/>
          </p:nvPr>
        </p:nvSpPr>
        <p:spPr/>
        <p:txBody>
          <a:bodyPr/>
          <a:lstStyle/>
          <a:p>
            <a:fld id="{AAF87C9D-1403-E04E-8173-1257CD0A1478}" type="slidenum">
              <a:rPr lang="en-US" smtClean="0"/>
              <a:t>‹#›</a:t>
            </a:fld>
            <a:endParaRPr lang="en-US"/>
          </a:p>
        </p:txBody>
      </p:sp>
      <p:cxnSp>
        <p:nvCxnSpPr>
          <p:cNvPr id="7" name="Straight Connector 6">
            <a:extLst>
              <a:ext uri="{FF2B5EF4-FFF2-40B4-BE49-F238E27FC236}">
                <a16:creationId xmlns="" xmlns:a16="http://schemas.microsoft.com/office/drawing/2014/main" id="{13E3A3F0-FA64-9948-8255-F8A1637CCF5B}"/>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 xmlns:a16="http://schemas.microsoft.com/office/drawing/2014/main" id="{20BE5A75-9DB8-6F41-A685-BEE7D1A9A4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9" name="Picture 8">
            <a:extLst>
              <a:ext uri="{FF2B5EF4-FFF2-40B4-BE49-F238E27FC236}">
                <a16:creationId xmlns="" xmlns:a16="http://schemas.microsoft.com/office/drawing/2014/main" id="{D8664128-6805-334B-AC23-0D0173A6FCBC}"/>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121075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E25F5-BF72-5D48-ABA3-62E81C81680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5DDD482-009C-354E-84E3-E2CD99C726E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2101DE4-B95D-BF45-B09E-8E92B0A49AAF}"/>
              </a:ext>
            </a:extLst>
          </p:cNvPr>
          <p:cNvSpPr>
            <a:spLocks noGrp="1"/>
          </p:cNvSpPr>
          <p:nvPr>
            <p:ph type="dt" sz="half" idx="10"/>
          </p:nvPr>
        </p:nvSpPr>
        <p:spPr/>
        <p:txBody>
          <a:bodyPr/>
          <a:lstStyle/>
          <a:p>
            <a:fld id="{E13B36E5-22A0-0C4E-BDB1-EB66475ABE74}" type="datetimeFigureOut">
              <a:rPr lang="en-US" smtClean="0"/>
              <a:t>3/1/20</a:t>
            </a:fld>
            <a:endParaRPr lang="en-US"/>
          </a:p>
        </p:txBody>
      </p:sp>
      <p:sp>
        <p:nvSpPr>
          <p:cNvPr id="5" name="Footer Placeholder 4">
            <a:extLst>
              <a:ext uri="{FF2B5EF4-FFF2-40B4-BE49-F238E27FC236}">
                <a16:creationId xmlns="" xmlns:a16="http://schemas.microsoft.com/office/drawing/2014/main" id="{E9CB7F71-CA49-8E44-A25D-8F2F8E337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5C79DD5-BB27-ED4F-9FEE-C8C62C044F26}"/>
              </a:ext>
            </a:extLst>
          </p:cNvPr>
          <p:cNvSpPr>
            <a:spLocks noGrp="1"/>
          </p:cNvSpPr>
          <p:nvPr>
            <p:ph type="sldNum" sz="quarter" idx="12"/>
          </p:nvPr>
        </p:nvSpPr>
        <p:spPr/>
        <p:txBody>
          <a:bodyPr/>
          <a:lstStyle/>
          <a:p>
            <a:fld id="{AAF87C9D-1403-E04E-8173-1257CD0A1478}" type="slidenum">
              <a:rPr lang="en-US" smtClean="0"/>
              <a:t>‹#›</a:t>
            </a:fld>
            <a:endParaRPr lang="en-US"/>
          </a:p>
        </p:txBody>
      </p:sp>
      <p:cxnSp>
        <p:nvCxnSpPr>
          <p:cNvPr id="7" name="Straight Connector 6">
            <a:extLst>
              <a:ext uri="{FF2B5EF4-FFF2-40B4-BE49-F238E27FC236}">
                <a16:creationId xmlns="" xmlns:a16="http://schemas.microsoft.com/office/drawing/2014/main" id="{17E1AD04-B224-2A48-BCAC-C0054BDBDD25}"/>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 xmlns:a16="http://schemas.microsoft.com/office/drawing/2014/main" id="{D2169DA4-548D-B84A-B6CD-CBCCF26D04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9" name="Picture 8">
            <a:extLst>
              <a:ext uri="{FF2B5EF4-FFF2-40B4-BE49-F238E27FC236}">
                <a16:creationId xmlns="" xmlns:a16="http://schemas.microsoft.com/office/drawing/2014/main" id="{DBE000B7-FF8C-B64E-8E0A-3C246960A47C}"/>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141539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8F742A-DCAA-7E4B-90E9-AED28921BEA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7F2E0432-C12E-234D-9DA9-0E35920E920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3A443CD-4F5B-844E-8A7B-3533B1617B9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ACDA7D0-2EF4-9846-8531-61F475975138}"/>
              </a:ext>
            </a:extLst>
          </p:cNvPr>
          <p:cNvSpPr>
            <a:spLocks noGrp="1"/>
          </p:cNvSpPr>
          <p:nvPr>
            <p:ph type="dt" sz="half" idx="10"/>
          </p:nvPr>
        </p:nvSpPr>
        <p:spPr/>
        <p:txBody>
          <a:bodyPr/>
          <a:lstStyle/>
          <a:p>
            <a:fld id="{E13B36E5-22A0-0C4E-BDB1-EB66475ABE74}" type="datetimeFigureOut">
              <a:rPr lang="en-US" smtClean="0"/>
              <a:t>3/1/20</a:t>
            </a:fld>
            <a:endParaRPr lang="en-US"/>
          </a:p>
        </p:txBody>
      </p:sp>
      <p:sp>
        <p:nvSpPr>
          <p:cNvPr id="6" name="Footer Placeholder 5">
            <a:extLst>
              <a:ext uri="{FF2B5EF4-FFF2-40B4-BE49-F238E27FC236}">
                <a16:creationId xmlns="" xmlns:a16="http://schemas.microsoft.com/office/drawing/2014/main" id="{D8ECFFC9-0D43-F842-B2A7-A1AF9708E2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DC0C63B-A0CE-9248-8694-60513E47E066}"/>
              </a:ext>
            </a:extLst>
          </p:cNvPr>
          <p:cNvSpPr>
            <a:spLocks noGrp="1"/>
          </p:cNvSpPr>
          <p:nvPr>
            <p:ph type="sldNum" sz="quarter" idx="12"/>
          </p:nvPr>
        </p:nvSpPr>
        <p:spPr/>
        <p:txBody>
          <a:bodyPr/>
          <a:lstStyle/>
          <a:p>
            <a:fld id="{AAF87C9D-1403-E04E-8173-1257CD0A1478}" type="slidenum">
              <a:rPr lang="en-US" smtClean="0"/>
              <a:t>‹#›</a:t>
            </a:fld>
            <a:endParaRPr lang="en-US"/>
          </a:p>
        </p:txBody>
      </p:sp>
      <p:cxnSp>
        <p:nvCxnSpPr>
          <p:cNvPr id="8" name="Straight Connector 7">
            <a:extLst>
              <a:ext uri="{FF2B5EF4-FFF2-40B4-BE49-F238E27FC236}">
                <a16:creationId xmlns="" xmlns:a16="http://schemas.microsoft.com/office/drawing/2014/main" id="{9639B8A2-F081-CC4D-827B-C898B94A973D}"/>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912F276D-E33F-EC40-B16B-972158FBAE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10" name="Picture 9">
            <a:extLst>
              <a:ext uri="{FF2B5EF4-FFF2-40B4-BE49-F238E27FC236}">
                <a16:creationId xmlns="" xmlns:a16="http://schemas.microsoft.com/office/drawing/2014/main" id="{D9C5EECB-A24B-5246-91BA-717EE17B99A9}"/>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337932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3C6504-86BF-DF45-A6AC-95F96D32C2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EA319B7-B607-E94A-9B61-D928E7D8D6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21D4392-AEAE-9B47-97FC-04B2FFEA8C2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9F6AC8B-BEA7-B64E-BEB9-F4A4B8FE9FC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E2ED094-3087-324C-B5D5-B76EA5B69A8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004E087-A000-3E4E-8B4C-34B962967C70}"/>
              </a:ext>
            </a:extLst>
          </p:cNvPr>
          <p:cNvSpPr>
            <a:spLocks noGrp="1"/>
          </p:cNvSpPr>
          <p:nvPr>
            <p:ph type="dt" sz="half" idx="10"/>
          </p:nvPr>
        </p:nvSpPr>
        <p:spPr/>
        <p:txBody>
          <a:bodyPr/>
          <a:lstStyle/>
          <a:p>
            <a:fld id="{E13B36E5-22A0-0C4E-BDB1-EB66475ABE74}" type="datetimeFigureOut">
              <a:rPr lang="en-US" smtClean="0"/>
              <a:t>3/1/20</a:t>
            </a:fld>
            <a:endParaRPr lang="en-US"/>
          </a:p>
        </p:txBody>
      </p:sp>
      <p:sp>
        <p:nvSpPr>
          <p:cNvPr id="8" name="Footer Placeholder 7">
            <a:extLst>
              <a:ext uri="{FF2B5EF4-FFF2-40B4-BE49-F238E27FC236}">
                <a16:creationId xmlns="" xmlns:a16="http://schemas.microsoft.com/office/drawing/2014/main" id="{E018593E-11AE-7E44-BA60-AE475969BA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58D3268-BC59-B44D-B7F0-086BCC14DB12}"/>
              </a:ext>
            </a:extLst>
          </p:cNvPr>
          <p:cNvSpPr>
            <a:spLocks noGrp="1"/>
          </p:cNvSpPr>
          <p:nvPr>
            <p:ph type="sldNum" sz="quarter" idx="12"/>
          </p:nvPr>
        </p:nvSpPr>
        <p:spPr/>
        <p:txBody>
          <a:bodyPr/>
          <a:lstStyle/>
          <a:p>
            <a:fld id="{AAF87C9D-1403-E04E-8173-1257CD0A1478}" type="slidenum">
              <a:rPr lang="en-US" smtClean="0"/>
              <a:t>‹#›</a:t>
            </a:fld>
            <a:endParaRPr lang="en-US"/>
          </a:p>
        </p:txBody>
      </p:sp>
    </p:spTree>
    <p:extLst>
      <p:ext uri="{BB962C8B-B14F-4D97-AF65-F5344CB8AC3E}">
        <p14:creationId xmlns:p14="http://schemas.microsoft.com/office/powerpoint/2010/main" val="558281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1B065C-77A2-034F-A965-6A76221339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86E9302-F519-424A-BAD2-F92887850108}"/>
              </a:ext>
            </a:extLst>
          </p:cNvPr>
          <p:cNvSpPr>
            <a:spLocks noGrp="1"/>
          </p:cNvSpPr>
          <p:nvPr>
            <p:ph type="dt" sz="half" idx="10"/>
          </p:nvPr>
        </p:nvSpPr>
        <p:spPr/>
        <p:txBody>
          <a:bodyPr/>
          <a:lstStyle/>
          <a:p>
            <a:pPr>
              <a:defRPr/>
            </a:pPr>
            <a:fld id="{61FBACFB-826F-3C45-991E-A3C836457454}" type="datetimeFigureOut">
              <a:rPr lang="en-US" smtClean="0"/>
              <a:pPr>
                <a:defRPr/>
              </a:pPr>
              <a:t>3/1/20</a:t>
            </a:fld>
            <a:endParaRPr lang="en-US"/>
          </a:p>
        </p:txBody>
      </p:sp>
      <p:sp>
        <p:nvSpPr>
          <p:cNvPr id="4" name="Footer Placeholder 3">
            <a:extLst>
              <a:ext uri="{FF2B5EF4-FFF2-40B4-BE49-F238E27FC236}">
                <a16:creationId xmlns="" xmlns:a16="http://schemas.microsoft.com/office/drawing/2014/main" id="{1F6C63FA-6632-3147-910B-99AB390A5510}"/>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F451470A-2812-954F-ADD0-D53D5433965F}"/>
              </a:ext>
            </a:extLst>
          </p:cNvPr>
          <p:cNvSpPr>
            <a:spLocks noGrp="1"/>
          </p:cNvSpPr>
          <p:nvPr>
            <p:ph type="sldNum" sz="quarter" idx="12"/>
          </p:nvPr>
        </p:nvSpPr>
        <p:spPr/>
        <p:txBody>
          <a:bodyPr/>
          <a:lstStyle/>
          <a:p>
            <a:pPr>
              <a:defRPr/>
            </a:pPr>
            <a:fld id="{12E2B951-DD4F-7749-9A19-F10C38977411}" type="slidenum">
              <a:rPr lang="en-US" smtClean="0"/>
              <a:pPr>
                <a:defRPr/>
              </a:pPr>
              <a:t>‹#›</a:t>
            </a:fld>
            <a:endParaRPr lang="en-US"/>
          </a:p>
        </p:txBody>
      </p:sp>
      <p:cxnSp>
        <p:nvCxnSpPr>
          <p:cNvPr id="6" name="Straight Connector 5">
            <a:extLst>
              <a:ext uri="{FF2B5EF4-FFF2-40B4-BE49-F238E27FC236}">
                <a16:creationId xmlns="" xmlns:a16="http://schemas.microsoft.com/office/drawing/2014/main" id="{A7EFDB63-0490-D74C-8961-AA30470269DB}"/>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 xmlns:a16="http://schemas.microsoft.com/office/drawing/2014/main" id="{80A85224-EAF3-C346-BD27-9C9B354ADE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8" name="Picture 7">
            <a:extLst>
              <a:ext uri="{FF2B5EF4-FFF2-40B4-BE49-F238E27FC236}">
                <a16:creationId xmlns="" xmlns:a16="http://schemas.microsoft.com/office/drawing/2014/main" id="{1AFA4F4C-C6FB-E640-B7FF-FAF4863813EB}"/>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242582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A1212F5-6DA1-A546-9F59-94DF2882DDAB}"/>
              </a:ext>
            </a:extLst>
          </p:cNvPr>
          <p:cNvSpPr>
            <a:spLocks noGrp="1"/>
          </p:cNvSpPr>
          <p:nvPr>
            <p:ph type="dt" sz="half" idx="10"/>
          </p:nvPr>
        </p:nvSpPr>
        <p:spPr/>
        <p:txBody>
          <a:bodyPr/>
          <a:lstStyle/>
          <a:p>
            <a:fld id="{E13B36E5-22A0-0C4E-BDB1-EB66475ABE74}" type="datetimeFigureOut">
              <a:rPr lang="en-US" smtClean="0"/>
              <a:t>3/1/20</a:t>
            </a:fld>
            <a:endParaRPr lang="en-US"/>
          </a:p>
        </p:txBody>
      </p:sp>
      <p:sp>
        <p:nvSpPr>
          <p:cNvPr id="3" name="Footer Placeholder 2">
            <a:extLst>
              <a:ext uri="{FF2B5EF4-FFF2-40B4-BE49-F238E27FC236}">
                <a16:creationId xmlns="" xmlns:a16="http://schemas.microsoft.com/office/drawing/2014/main" id="{D14C4C82-3B81-2B40-9EFF-F914798645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C89B835-72D1-7C41-9F30-73BDC2D112C8}"/>
              </a:ext>
            </a:extLst>
          </p:cNvPr>
          <p:cNvSpPr>
            <a:spLocks noGrp="1"/>
          </p:cNvSpPr>
          <p:nvPr>
            <p:ph type="sldNum" sz="quarter" idx="12"/>
          </p:nvPr>
        </p:nvSpPr>
        <p:spPr/>
        <p:txBody>
          <a:bodyPr/>
          <a:lstStyle/>
          <a:p>
            <a:fld id="{AAF87C9D-1403-E04E-8173-1257CD0A1478}" type="slidenum">
              <a:rPr lang="en-US" smtClean="0"/>
              <a:t>‹#›</a:t>
            </a:fld>
            <a:endParaRPr lang="en-US"/>
          </a:p>
        </p:txBody>
      </p:sp>
      <p:cxnSp>
        <p:nvCxnSpPr>
          <p:cNvPr id="5" name="Straight Connector 4">
            <a:extLst>
              <a:ext uri="{FF2B5EF4-FFF2-40B4-BE49-F238E27FC236}">
                <a16:creationId xmlns="" xmlns:a16="http://schemas.microsoft.com/office/drawing/2014/main" id="{61398C80-A41C-6643-831B-A15DD8028069}"/>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 xmlns:a16="http://schemas.microsoft.com/office/drawing/2014/main" id="{C7F4E89D-0EF7-5D45-B896-145732E84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7" name="Picture 6">
            <a:extLst>
              <a:ext uri="{FF2B5EF4-FFF2-40B4-BE49-F238E27FC236}">
                <a16:creationId xmlns="" xmlns:a16="http://schemas.microsoft.com/office/drawing/2014/main" id="{DBE47AA7-CA9B-2446-876B-0FD35313592B}"/>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342729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82E0CF-85E3-1743-B6D0-7F6DA3DF8AE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5E64E574-29F5-3F49-BA62-D5086BDDA9A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EBFADC6-793D-EF4D-A624-555F15ADE0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4A757A26-E9A5-3E4E-A974-975663E8B7F2}"/>
              </a:ext>
            </a:extLst>
          </p:cNvPr>
          <p:cNvSpPr>
            <a:spLocks noGrp="1"/>
          </p:cNvSpPr>
          <p:nvPr>
            <p:ph type="dt" sz="half" idx="10"/>
          </p:nvPr>
        </p:nvSpPr>
        <p:spPr/>
        <p:txBody>
          <a:bodyPr/>
          <a:lstStyle/>
          <a:p>
            <a:fld id="{E13B36E5-22A0-0C4E-BDB1-EB66475ABE74}" type="datetimeFigureOut">
              <a:rPr lang="en-US" smtClean="0"/>
              <a:t>3/1/20</a:t>
            </a:fld>
            <a:endParaRPr lang="en-US"/>
          </a:p>
        </p:txBody>
      </p:sp>
      <p:sp>
        <p:nvSpPr>
          <p:cNvPr id="6" name="Footer Placeholder 5">
            <a:extLst>
              <a:ext uri="{FF2B5EF4-FFF2-40B4-BE49-F238E27FC236}">
                <a16:creationId xmlns="" xmlns:a16="http://schemas.microsoft.com/office/drawing/2014/main" id="{AB794F6B-DF4E-2C45-894B-45B047665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050F8E9-757A-6347-813A-77B692A341DF}"/>
              </a:ext>
            </a:extLst>
          </p:cNvPr>
          <p:cNvSpPr>
            <a:spLocks noGrp="1"/>
          </p:cNvSpPr>
          <p:nvPr>
            <p:ph type="sldNum" sz="quarter" idx="12"/>
          </p:nvPr>
        </p:nvSpPr>
        <p:spPr/>
        <p:txBody>
          <a:bodyPr/>
          <a:lstStyle/>
          <a:p>
            <a:fld id="{AAF87C9D-1403-E04E-8173-1257CD0A1478}" type="slidenum">
              <a:rPr lang="en-US" smtClean="0"/>
              <a:t>‹#›</a:t>
            </a:fld>
            <a:endParaRPr lang="en-US"/>
          </a:p>
        </p:txBody>
      </p:sp>
      <p:cxnSp>
        <p:nvCxnSpPr>
          <p:cNvPr id="8" name="Straight Connector 7">
            <a:extLst>
              <a:ext uri="{FF2B5EF4-FFF2-40B4-BE49-F238E27FC236}">
                <a16:creationId xmlns="" xmlns:a16="http://schemas.microsoft.com/office/drawing/2014/main" id="{352058E8-E5F6-AE40-930E-1AE189A04739}"/>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C0536D3D-4588-F748-BF33-722C45CA3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10" name="Picture 9">
            <a:extLst>
              <a:ext uri="{FF2B5EF4-FFF2-40B4-BE49-F238E27FC236}">
                <a16:creationId xmlns="" xmlns:a16="http://schemas.microsoft.com/office/drawing/2014/main" id="{6F3B302C-AF25-AB45-BF18-03E4DE0593E2}"/>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262488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4D970B-5324-2E4B-B036-3D72BD82857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21E3766C-F8B3-F046-9F60-3437E16BF65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 xmlns:a16="http://schemas.microsoft.com/office/drawing/2014/main" id="{C7B3BB43-E534-5C4A-9607-9EBE80B64B4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975C9489-4012-3849-A8AC-AA80356242C4}"/>
              </a:ext>
            </a:extLst>
          </p:cNvPr>
          <p:cNvSpPr>
            <a:spLocks noGrp="1"/>
          </p:cNvSpPr>
          <p:nvPr>
            <p:ph type="dt" sz="half" idx="10"/>
          </p:nvPr>
        </p:nvSpPr>
        <p:spPr/>
        <p:txBody>
          <a:bodyPr/>
          <a:lstStyle/>
          <a:p>
            <a:fld id="{E13B36E5-22A0-0C4E-BDB1-EB66475ABE74}" type="datetimeFigureOut">
              <a:rPr lang="en-US" smtClean="0"/>
              <a:t>3/1/20</a:t>
            </a:fld>
            <a:endParaRPr lang="en-US"/>
          </a:p>
        </p:txBody>
      </p:sp>
      <p:sp>
        <p:nvSpPr>
          <p:cNvPr id="6" name="Footer Placeholder 5">
            <a:extLst>
              <a:ext uri="{FF2B5EF4-FFF2-40B4-BE49-F238E27FC236}">
                <a16:creationId xmlns="" xmlns:a16="http://schemas.microsoft.com/office/drawing/2014/main" id="{B1865715-9B22-2C42-B06F-B645A7759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F78D5E1-E767-D345-AF02-FEAECEDFE2D3}"/>
              </a:ext>
            </a:extLst>
          </p:cNvPr>
          <p:cNvSpPr>
            <a:spLocks noGrp="1"/>
          </p:cNvSpPr>
          <p:nvPr>
            <p:ph type="sldNum" sz="quarter" idx="12"/>
          </p:nvPr>
        </p:nvSpPr>
        <p:spPr/>
        <p:txBody>
          <a:bodyPr/>
          <a:lstStyle/>
          <a:p>
            <a:fld id="{AAF87C9D-1403-E04E-8173-1257CD0A1478}" type="slidenum">
              <a:rPr lang="en-US" smtClean="0"/>
              <a:t>‹#›</a:t>
            </a:fld>
            <a:endParaRPr lang="en-US"/>
          </a:p>
        </p:txBody>
      </p:sp>
      <p:cxnSp>
        <p:nvCxnSpPr>
          <p:cNvPr id="8" name="Straight Connector 7">
            <a:extLst>
              <a:ext uri="{FF2B5EF4-FFF2-40B4-BE49-F238E27FC236}">
                <a16:creationId xmlns="" xmlns:a16="http://schemas.microsoft.com/office/drawing/2014/main" id="{157B2090-A540-C642-AF10-97D30ECDDAA3}"/>
              </a:ext>
            </a:extLst>
          </p:cNvPr>
          <p:cNvCxnSpPr/>
          <p:nvPr userDrawn="1"/>
        </p:nvCxnSpPr>
        <p:spPr>
          <a:xfrm>
            <a:off x="364076" y="626537"/>
            <a:ext cx="7696191"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021F7B4B-4B31-4F41-8BE6-77BAFCC87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274" y="131763"/>
            <a:ext cx="632435" cy="731520"/>
          </a:xfrm>
          <a:prstGeom prst="rect">
            <a:avLst/>
          </a:prstGeom>
        </p:spPr>
      </p:pic>
      <p:pic>
        <p:nvPicPr>
          <p:cNvPr id="10" name="Picture 9">
            <a:extLst>
              <a:ext uri="{FF2B5EF4-FFF2-40B4-BE49-F238E27FC236}">
                <a16:creationId xmlns="" xmlns:a16="http://schemas.microsoft.com/office/drawing/2014/main" id="{89537D0D-E8DC-BB43-A12A-A40761CC4538}"/>
              </a:ext>
            </a:extLst>
          </p:cNvPr>
          <p:cNvPicPr>
            <a:picLocks noChangeAspect="1"/>
          </p:cNvPicPr>
          <p:nvPr userDrawn="1"/>
        </p:nvPicPr>
        <p:blipFill>
          <a:blip r:embed="rId3"/>
          <a:stretch>
            <a:fillRect/>
          </a:stretch>
        </p:blipFill>
        <p:spPr>
          <a:xfrm>
            <a:off x="228600" y="131763"/>
            <a:ext cx="4572000" cy="457200"/>
          </a:xfrm>
          <a:prstGeom prst="rect">
            <a:avLst/>
          </a:prstGeom>
        </p:spPr>
      </p:pic>
    </p:spTree>
    <p:extLst>
      <p:ext uri="{BB962C8B-B14F-4D97-AF65-F5344CB8AC3E}">
        <p14:creationId xmlns:p14="http://schemas.microsoft.com/office/powerpoint/2010/main" val="30872789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FE3F8A-1E32-4B4B-B958-2681FA76C8E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877DF4F2-9A9C-5649-8385-9A43FE5BAA0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1F584F55-F7D3-CE42-8BFB-77B89788DB0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3B36E5-22A0-0C4E-BDB1-EB66475ABE74}" type="datetimeFigureOut">
              <a:rPr lang="en-US" smtClean="0"/>
              <a:t>3/1/20</a:t>
            </a:fld>
            <a:endParaRPr lang="en-US"/>
          </a:p>
        </p:txBody>
      </p:sp>
      <p:sp>
        <p:nvSpPr>
          <p:cNvPr id="5" name="Footer Placeholder 4">
            <a:extLst>
              <a:ext uri="{FF2B5EF4-FFF2-40B4-BE49-F238E27FC236}">
                <a16:creationId xmlns="" xmlns:a16="http://schemas.microsoft.com/office/drawing/2014/main" id="{E14D2C77-87AC-0148-A2E9-6F3BF8A244E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AB30FE1-8E91-FB4F-AC92-73FFD13B2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F87C9D-1403-E04E-8173-1257CD0A1478}" type="slidenum">
              <a:rPr lang="en-US" smtClean="0"/>
              <a:t>‹#›</a:t>
            </a:fld>
            <a:endParaRPr lang="en-US"/>
          </a:p>
        </p:txBody>
      </p:sp>
    </p:spTree>
    <p:extLst>
      <p:ext uri="{BB962C8B-B14F-4D97-AF65-F5344CB8AC3E}">
        <p14:creationId xmlns:p14="http://schemas.microsoft.com/office/powerpoint/2010/main" val="21149236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704" r:id="rId12"/>
    <p:sldLayoutId id="2147483708" r:id="rId13"/>
    <p:sldLayoutId id="2147483709" r:id="rId14"/>
  </p:sldLayoutIdLst>
  <p:txStyles>
    <p:titleStyle>
      <a:lvl1pPr algn="l" defTabSz="685800" rtl="0" eaLnBrk="1" latinLnBrk="0" hangingPunct="1">
        <a:lnSpc>
          <a:spcPct val="90000"/>
        </a:lnSpc>
        <a:spcBef>
          <a:spcPct val="0"/>
        </a:spcBef>
        <a:buNone/>
        <a:defRPr sz="3300" kern="1200">
          <a:solidFill>
            <a:schemeClr val="tx1"/>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Segoe UI Historic" panose="020B0502040204020203" pitchFamily="34" charset="0"/>
          <a:cs typeface="Segoe UI Historic"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Segoe UI Historic" panose="020B0502040204020203" pitchFamily="34" charset="0"/>
          <a:cs typeface="Segoe UI Historic"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Segoe UI Historic" panose="020B0502040204020203" pitchFamily="34" charset="0"/>
          <a:cs typeface="Segoe UI Historic"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Segoe UI Historic" panose="020B0502040204020203" pitchFamily="34" charset="0"/>
          <a:cs typeface="Segoe UI Historic"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Segoe UI Historic" panose="020B0502040204020203" pitchFamily="34" charset="0"/>
          <a:cs typeface="Segoe UI Historic"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9.sv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9.sv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sv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9.sv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8.sv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minimerino.co.nz/size_guide.html"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sv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3.sv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a:xfrm>
            <a:off x="925285" y="1228953"/>
            <a:ext cx="6858000" cy="2387600"/>
          </a:xfrm>
        </p:spPr>
        <p:txBody>
          <a:bodyPr>
            <a:normAutofit/>
          </a:bodyPr>
          <a:lstStyle/>
          <a:p>
            <a:pPr algn="l"/>
            <a:r>
              <a:rPr lang="en-US" sz="4000" dirty="0">
                <a:solidFill>
                  <a:schemeClr val="accent5"/>
                </a:solidFill>
                <a:latin typeface="Georgia" panose="02040502050405020303" pitchFamily="18" charset="0"/>
              </a:rPr>
              <a:t>Crawl-Trainer</a:t>
            </a:r>
            <a:br>
              <a:rPr lang="en-US" sz="4000" dirty="0">
                <a:solidFill>
                  <a:schemeClr val="accent5"/>
                </a:solidFill>
                <a:latin typeface="Georgia" panose="02040502050405020303" pitchFamily="18" charset="0"/>
              </a:rPr>
            </a:br>
            <a:r>
              <a:rPr lang="en-US" sz="3600" dirty="0" smtClean="0">
                <a:solidFill>
                  <a:schemeClr val="accent5"/>
                </a:solidFill>
                <a:latin typeface="Georgia" panose="02040502050405020303" pitchFamily="18" charset="0"/>
              </a:rPr>
              <a:t>Verification &amp; Validation </a:t>
            </a:r>
            <a:r>
              <a:rPr lang="en-US" sz="4000" dirty="0" smtClean="0">
                <a:solidFill>
                  <a:schemeClr val="accent5"/>
                </a:solidFill>
                <a:latin typeface="Georgia" panose="02040502050405020303" pitchFamily="18" charset="0"/>
              </a:rPr>
              <a:t>Report</a:t>
            </a:r>
            <a:endParaRPr lang="en-US" sz="2800" dirty="0">
              <a:solidFill>
                <a:schemeClr val="accent5"/>
              </a:solidFill>
              <a:latin typeface="Georgia" panose="02040502050405020303" pitchFamily="18" charset="0"/>
            </a:endParaRPr>
          </a:p>
        </p:txBody>
      </p:sp>
      <p:sp>
        <p:nvSpPr>
          <p:cNvPr id="2" name="Subtitle 1"/>
          <p:cNvSpPr>
            <a:spLocks noGrp="1"/>
          </p:cNvSpPr>
          <p:nvPr>
            <p:ph type="subTitle" idx="1"/>
          </p:nvPr>
        </p:nvSpPr>
        <p:spPr>
          <a:xfrm>
            <a:off x="925285" y="3616553"/>
            <a:ext cx="6858000" cy="1655762"/>
          </a:xfrm>
        </p:spPr>
        <p:txBody>
          <a:bodyPr>
            <a:normAutofit/>
          </a:bodyPr>
          <a:lstStyle/>
          <a:p>
            <a:pPr algn="l"/>
            <a:endParaRPr lang="en-US" sz="2000" dirty="0"/>
          </a:p>
          <a:p>
            <a:pPr algn="l"/>
            <a:r>
              <a:rPr lang="en-US" sz="2000" dirty="0">
                <a:solidFill>
                  <a:schemeClr val="accent5"/>
                </a:solidFill>
                <a:latin typeface="Georgia" panose="02040502050405020303" pitchFamily="18" charset="0"/>
              </a:rPr>
              <a:t>Group 9</a:t>
            </a:r>
            <a:endParaRPr lang="en-US" sz="2000" dirty="0" smtClean="0"/>
          </a:p>
          <a:p>
            <a:pPr algn="l"/>
            <a:r>
              <a:rPr lang="en-US" dirty="0" smtClean="0"/>
              <a:t>Tomisin </a:t>
            </a:r>
            <a:r>
              <a:rPr lang="en-US" dirty="0"/>
              <a:t>Akinyemi, Katherine Lauer, Lauren Pickman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626533"/>
            <a:ext cx="7886700" cy="1064156"/>
          </a:xfrm>
        </p:spPr>
        <p:txBody>
          <a:bodyPr/>
          <a:lstStyle/>
          <a:p>
            <a:r>
              <a:rPr lang="en-US" dirty="0" smtClean="0"/>
              <a:t>Pre-Build Testing and Research Has Been Completed</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05254860"/>
              </p:ext>
            </p:extLst>
          </p:nvPr>
        </p:nvGraphicFramePr>
        <p:xfrm>
          <a:off x="628650" y="1453092"/>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noun_Laptop_3106307.png"/>
          <p:cNvPicPr>
            <a:picLocks noChangeAspect="1"/>
          </p:cNvPicPr>
          <p:nvPr/>
        </p:nvPicPr>
        <p:blipFill rotWithShape="1">
          <a:blip r:embed="rId8">
            <a:duotone>
              <a:schemeClr val="accent5">
                <a:shade val="45000"/>
                <a:satMod val="135000"/>
              </a:schemeClr>
              <a:prstClr val="white"/>
            </a:duotone>
            <a:extLst>
              <a:ext uri="{28A0092B-C50C-407E-A947-70E740481C1C}">
                <a14:useLocalDpi xmlns:a14="http://schemas.microsoft.com/office/drawing/2010/main" val="0"/>
              </a:ext>
            </a:extLst>
          </a:blip>
          <a:srcRect b="20741"/>
          <a:stretch/>
        </p:blipFill>
        <p:spPr>
          <a:xfrm>
            <a:off x="2243668" y="4822955"/>
            <a:ext cx="2006600" cy="1590416"/>
          </a:xfrm>
          <a:prstGeom prst="rect">
            <a:avLst/>
          </a:prstGeom>
        </p:spPr>
      </p:pic>
      <p:pic>
        <p:nvPicPr>
          <p:cNvPr id="7" name="Picture 6" descr="noun_measure_1728632.png"/>
          <p:cNvPicPr>
            <a:picLocks noChangeAspect="1"/>
          </p:cNvPicPr>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b="20741"/>
          <a:stretch/>
        </p:blipFill>
        <p:spPr>
          <a:xfrm>
            <a:off x="6316133" y="4883350"/>
            <a:ext cx="1930400" cy="1530021"/>
          </a:xfrm>
          <a:prstGeom prst="rect">
            <a:avLst/>
          </a:prstGeom>
        </p:spPr>
      </p:pic>
    </p:spTree>
    <p:extLst>
      <p:ext uri="{BB962C8B-B14F-4D97-AF65-F5344CB8AC3E}">
        <p14:creationId xmlns:p14="http://schemas.microsoft.com/office/powerpoint/2010/main" val="10950801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Testing During the Build</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2948384"/>
              </p:ext>
            </p:extLst>
          </p:nvPr>
        </p:nvGraphicFramePr>
        <p:xfrm>
          <a:off x="374650" y="1473200"/>
          <a:ext cx="8515350" cy="5025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noun_tape measurer_130786.png"/>
          <p:cNvPicPr>
            <a:picLocks noChangeAspect="1"/>
          </p:cNvPicPr>
          <p:nvPr/>
        </p:nvPicPr>
        <p:blipFill rotWithShape="1">
          <a:blip r:embed="rId8">
            <a:duotone>
              <a:schemeClr val="accent5">
                <a:shade val="45000"/>
                <a:satMod val="135000"/>
              </a:schemeClr>
              <a:prstClr val="white"/>
            </a:duotone>
            <a:extLst>
              <a:ext uri="{28A0092B-C50C-407E-A947-70E740481C1C}">
                <a14:useLocalDpi xmlns:a14="http://schemas.microsoft.com/office/drawing/2010/main" val="0"/>
              </a:ext>
            </a:extLst>
          </a:blip>
          <a:srcRect b="23457"/>
          <a:stretch/>
        </p:blipFill>
        <p:spPr>
          <a:xfrm>
            <a:off x="3733800" y="3331789"/>
            <a:ext cx="1684867" cy="1289651"/>
          </a:xfrm>
          <a:prstGeom prst="rect">
            <a:avLst/>
          </a:prstGeom>
        </p:spPr>
      </p:pic>
    </p:spTree>
    <p:extLst>
      <p:ext uri="{BB962C8B-B14F-4D97-AF65-F5344CB8AC3E}">
        <p14:creationId xmlns:p14="http://schemas.microsoft.com/office/powerpoint/2010/main" val="11302573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Final Prototype Verification Testing</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7131475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02573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89C8E4-330F-5443-9540-83EC6C861683}"/>
              </a:ext>
            </a:extLst>
          </p:cNvPr>
          <p:cNvSpPr>
            <a:spLocks noGrp="1"/>
          </p:cNvSpPr>
          <p:nvPr>
            <p:ph type="title"/>
          </p:nvPr>
        </p:nvSpPr>
        <p:spPr>
          <a:xfrm>
            <a:off x="628650" y="2104186"/>
            <a:ext cx="7886700" cy="1481695"/>
          </a:xfrm>
          <a:ln>
            <a:solidFill>
              <a:schemeClr val="accent1">
                <a:lumMod val="60000"/>
                <a:lumOff val="40000"/>
              </a:schemeClr>
            </a:solidFill>
          </a:ln>
        </p:spPr>
        <p:txBody>
          <a:bodyPr anchor="ctr"/>
          <a:lstStyle/>
          <a:p>
            <a:pPr algn="ctr"/>
            <a:r>
              <a:rPr lang="en-US" b="1" dirty="0" smtClean="0">
                <a:solidFill>
                  <a:schemeClr val="bg2">
                    <a:lumMod val="25000"/>
                  </a:schemeClr>
                </a:solidFill>
              </a:rPr>
              <a:t>Validation Plan</a:t>
            </a:r>
            <a:endParaRPr lang="en-US" b="1" dirty="0">
              <a:solidFill>
                <a:schemeClr val="bg2">
                  <a:lumMod val="25000"/>
                </a:schemeClr>
              </a:solidFill>
            </a:endParaRPr>
          </a:p>
        </p:txBody>
      </p:sp>
      <p:pic>
        <p:nvPicPr>
          <p:cNvPr id="8" name="Graphic 7" descr="Lightbulb and gear">
            <a:extLst>
              <a:ext uri="{FF2B5EF4-FFF2-40B4-BE49-F238E27FC236}">
                <a16:creationId xmlns="" xmlns:a16="http://schemas.microsoft.com/office/drawing/2014/main" id="{80B54EEA-780D-8242-A41E-A834EB39ACD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577899" y="4036082"/>
            <a:ext cx="1988201" cy="1988201"/>
          </a:xfrm>
          <a:prstGeom prst="rect">
            <a:avLst/>
          </a:prstGeom>
        </p:spPr>
      </p:pic>
    </p:spTree>
    <p:extLst>
      <p:ext uri="{BB962C8B-B14F-4D97-AF65-F5344CB8AC3E}">
        <p14:creationId xmlns:p14="http://schemas.microsoft.com/office/powerpoint/2010/main" val="4613815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829734"/>
            <a:ext cx="7886700" cy="996422"/>
          </a:xfrm>
        </p:spPr>
        <p:txBody>
          <a:bodyPr>
            <a:normAutofit fontScale="90000"/>
          </a:bodyPr>
          <a:lstStyle/>
          <a:p>
            <a:r>
              <a:rPr lang="en-US" dirty="0" smtClean="0"/>
              <a:t>The final Beta prototype will be validated through quantitative and qualitative data acquisition during therapeutic use.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7089173"/>
              </p:ext>
            </p:extLst>
          </p:nvPr>
        </p:nvGraphicFramePr>
        <p:xfrm>
          <a:off x="611716" y="2181226"/>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72276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Stages of Therapeutic Effectiveness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5508088"/>
              </p:ext>
            </p:extLst>
          </p:nvPr>
        </p:nvGraphicFramePr>
        <p:xfrm>
          <a:off x="1319928" y="1662148"/>
          <a:ext cx="651721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54652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p:cNvSpPr/>
          <p:nvPr/>
        </p:nvSpPr>
        <p:spPr>
          <a:xfrm rot="5400000">
            <a:off x="4607709" y="-914899"/>
            <a:ext cx="623852" cy="5835030"/>
          </a:xfrm>
          <a:prstGeom prst="round2Same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5 Stages of Therapeutic Effectiveness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4911925"/>
              </p:ext>
            </p:extLst>
          </p:nvPr>
        </p:nvGraphicFramePr>
        <p:xfrm>
          <a:off x="1319930" y="1690689"/>
          <a:ext cx="651721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hevron 2"/>
          <p:cNvSpPr/>
          <p:nvPr/>
        </p:nvSpPr>
        <p:spPr>
          <a:xfrm rot="5400000">
            <a:off x="1177989" y="1832631"/>
            <a:ext cx="966071" cy="682189"/>
          </a:xfrm>
          <a:prstGeom prst="chevron">
            <a:avLst/>
          </a:prstGeom>
          <a:solidFill>
            <a:srgbClr val="FFD966"/>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319930" y="1911130"/>
            <a:ext cx="682190" cy="523220"/>
          </a:xfrm>
          <a:prstGeom prst="rect">
            <a:avLst/>
          </a:prstGeom>
          <a:noFill/>
        </p:spPr>
        <p:txBody>
          <a:bodyPr wrap="square" rtlCol="0">
            <a:spAutoFit/>
          </a:bodyPr>
          <a:lstStyle/>
          <a:p>
            <a:pPr algn="ctr"/>
            <a:r>
              <a:rPr lang="en-US" sz="2800" dirty="0" smtClean="0"/>
              <a:t>1</a:t>
            </a:r>
            <a:endParaRPr lang="en-US" sz="2800" dirty="0"/>
          </a:p>
        </p:txBody>
      </p:sp>
    </p:spTree>
    <p:extLst>
      <p:ext uri="{BB962C8B-B14F-4D97-AF65-F5344CB8AC3E}">
        <p14:creationId xmlns:p14="http://schemas.microsoft.com/office/powerpoint/2010/main" val="74600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Surveying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2002538"/>
              </p:ext>
            </p:extLst>
          </p:nvPr>
        </p:nvGraphicFramePr>
        <p:xfrm>
          <a:off x="628650" y="1385358"/>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600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89C8E4-330F-5443-9540-83EC6C861683}"/>
              </a:ext>
            </a:extLst>
          </p:cNvPr>
          <p:cNvSpPr>
            <a:spLocks noGrp="1"/>
          </p:cNvSpPr>
          <p:nvPr>
            <p:ph type="title"/>
          </p:nvPr>
        </p:nvSpPr>
        <p:spPr>
          <a:xfrm>
            <a:off x="628650" y="2104186"/>
            <a:ext cx="7886700" cy="1481695"/>
          </a:xfrm>
          <a:ln>
            <a:solidFill>
              <a:schemeClr val="accent1">
                <a:lumMod val="60000"/>
                <a:lumOff val="40000"/>
              </a:schemeClr>
            </a:solidFill>
          </a:ln>
        </p:spPr>
        <p:txBody>
          <a:bodyPr anchor="ctr"/>
          <a:lstStyle/>
          <a:p>
            <a:pPr algn="ctr"/>
            <a:r>
              <a:rPr lang="en-US" b="1" dirty="0" smtClean="0">
                <a:solidFill>
                  <a:schemeClr val="bg2">
                    <a:lumMod val="25000"/>
                  </a:schemeClr>
                </a:solidFill>
              </a:rPr>
              <a:t>FDA Process</a:t>
            </a:r>
            <a:endParaRPr lang="en-US" b="1" dirty="0">
              <a:solidFill>
                <a:schemeClr val="bg2">
                  <a:lumMod val="25000"/>
                </a:schemeClr>
              </a:solidFill>
            </a:endParaRPr>
          </a:p>
        </p:txBody>
      </p:sp>
      <p:pic>
        <p:nvPicPr>
          <p:cNvPr id="8" name="Graphic 7" descr="Lightbulb and gear">
            <a:extLst>
              <a:ext uri="{FF2B5EF4-FFF2-40B4-BE49-F238E27FC236}">
                <a16:creationId xmlns="" xmlns:a16="http://schemas.microsoft.com/office/drawing/2014/main" id="{80B54EEA-780D-8242-A41E-A834EB39ACD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577899" y="4036082"/>
            <a:ext cx="1988201" cy="1988201"/>
          </a:xfrm>
          <a:prstGeom prst="rect">
            <a:avLst/>
          </a:prstGeom>
        </p:spPr>
      </p:pic>
    </p:spTree>
    <p:extLst>
      <p:ext uri="{BB962C8B-B14F-4D97-AF65-F5344CB8AC3E}">
        <p14:creationId xmlns:p14="http://schemas.microsoft.com/office/powerpoint/2010/main" val="19184490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Crawl-Trainer is an FDA Class </a:t>
            </a:r>
            <a:r>
              <a:rPr lang="en-US" dirty="0"/>
              <a:t>I</a:t>
            </a:r>
            <a:r>
              <a:rPr lang="en-US" dirty="0" smtClean="0"/>
              <a:t> Device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0794684"/>
              </p:ext>
            </p:extLst>
          </p:nvPr>
        </p:nvGraphicFramePr>
        <p:xfrm>
          <a:off x="628650" y="1473199"/>
          <a:ext cx="7886700" cy="3890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93149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AAE50E-8DD5-AE49-9284-F1EF3714895B}"/>
              </a:ext>
            </a:extLst>
          </p:cNvPr>
          <p:cNvSpPr>
            <a:spLocks noGrp="1"/>
          </p:cNvSpPr>
          <p:nvPr>
            <p:ph type="title"/>
          </p:nvPr>
        </p:nvSpPr>
        <p:spPr/>
        <p:txBody>
          <a:bodyPr/>
          <a:lstStyle/>
          <a:p>
            <a:r>
              <a:rPr lang="en-US" dirty="0">
                <a:latin typeface="Helvetica" pitchFamily="2" charset="0"/>
              </a:rPr>
              <a:t>Background</a:t>
            </a:r>
          </a:p>
        </p:txBody>
      </p:sp>
      <p:sp>
        <p:nvSpPr>
          <p:cNvPr id="3" name="Content Placeholder 2">
            <a:extLst>
              <a:ext uri="{FF2B5EF4-FFF2-40B4-BE49-F238E27FC236}">
                <a16:creationId xmlns="" xmlns:a16="http://schemas.microsoft.com/office/drawing/2014/main" id="{1ADF3258-3AF3-A44B-AE0B-D0FCFD069A31}"/>
              </a:ext>
            </a:extLst>
          </p:cNvPr>
          <p:cNvSpPr>
            <a:spLocks noGrp="1"/>
          </p:cNvSpPr>
          <p:nvPr>
            <p:ph idx="1"/>
          </p:nvPr>
        </p:nvSpPr>
        <p:spPr>
          <a:xfrm>
            <a:off x="628650" y="1532577"/>
            <a:ext cx="7617575" cy="4668718"/>
          </a:xfrm>
        </p:spPr>
        <p:txBody>
          <a:bodyPr>
            <a:noAutofit/>
          </a:bodyPr>
          <a:lstStyle/>
          <a:p>
            <a:pPr marL="0" indent="0">
              <a:buNone/>
            </a:pPr>
            <a:r>
              <a:rPr lang="en-US" sz="3200" dirty="0">
                <a:latin typeface="Calibri" panose="020F0502020204030204" pitchFamily="34" charset="0"/>
                <a:cs typeface="Calibri" panose="020F0502020204030204" pitchFamily="34" charset="0"/>
              </a:rPr>
              <a:t>Creating a </a:t>
            </a:r>
            <a:r>
              <a:rPr lang="en-US" sz="3200" b="1" dirty="0">
                <a:solidFill>
                  <a:schemeClr val="accent5">
                    <a:lumMod val="75000"/>
                  </a:schemeClr>
                </a:solidFill>
                <a:latin typeface="Calibri" panose="020F0502020204030204" pitchFamily="34" charset="0"/>
                <a:cs typeface="Calibri" panose="020F0502020204030204" pitchFamily="34" charset="0"/>
              </a:rPr>
              <a:t>crawling assistive device </a:t>
            </a:r>
            <a:r>
              <a:rPr lang="en-US" sz="3200" dirty="0">
                <a:latin typeface="Calibri" panose="020F0502020204030204" pitchFamily="34" charset="0"/>
                <a:cs typeface="Calibri" panose="020F0502020204030204" pitchFamily="34" charset="0"/>
              </a:rPr>
              <a:t>as an early intervention method for children with gross motor delay.</a:t>
            </a:r>
          </a:p>
          <a:p>
            <a:pPr marL="0" indent="0">
              <a:buNone/>
            </a:pPr>
            <a:endParaRPr lang="en-US" sz="3200" dirty="0">
              <a:latin typeface="Calibri" panose="020F0502020204030204" pitchFamily="34" charset="0"/>
              <a:cs typeface="Calibri" panose="020F0502020204030204" pitchFamily="34" charset="0"/>
            </a:endParaRPr>
          </a:p>
          <a:p>
            <a:pPr marL="0" indent="0">
              <a:buNone/>
            </a:pPr>
            <a:endParaRPr lang="en-US" sz="3200" dirty="0">
              <a:latin typeface="Calibri" panose="020F0502020204030204" pitchFamily="34" charset="0"/>
              <a:cs typeface="Calibri" panose="020F0502020204030204" pitchFamily="34" charset="0"/>
            </a:endParaRPr>
          </a:p>
          <a:p>
            <a:pPr marL="0" indent="0">
              <a:buNone/>
            </a:pPr>
            <a:endParaRPr lang="en-US" sz="3200" dirty="0">
              <a:latin typeface="Calibri" panose="020F0502020204030204" pitchFamily="34" charset="0"/>
              <a:cs typeface="Calibri" panose="020F0502020204030204" pitchFamily="34" charset="0"/>
            </a:endParaRPr>
          </a:p>
          <a:p>
            <a:pPr lvl="1"/>
            <a:r>
              <a:rPr lang="en-US" sz="2900" dirty="0">
                <a:latin typeface="Calibri" panose="020F0502020204030204" pitchFamily="34" charset="0"/>
                <a:cs typeface="Calibri" panose="020F0502020204030204" pitchFamily="34" charset="0"/>
              </a:rPr>
              <a:t> </a:t>
            </a:r>
            <a:r>
              <a:rPr lang="en-US" sz="2900" dirty="0">
                <a:solidFill>
                  <a:schemeClr val="accent5">
                    <a:lumMod val="75000"/>
                  </a:schemeClr>
                </a:solidFill>
                <a:latin typeface="Calibri" panose="020F0502020204030204" pitchFamily="34" charset="0"/>
                <a:cs typeface="Calibri" panose="020F0502020204030204" pitchFamily="34" charset="0"/>
              </a:rPr>
              <a:t>8.7%</a:t>
            </a:r>
            <a:r>
              <a:rPr lang="en-US" sz="2900" dirty="0">
                <a:latin typeface="Calibri" panose="020F0502020204030204" pitchFamily="34" charset="0"/>
                <a:cs typeface="Calibri" panose="020F0502020204030204" pitchFamily="34" charset="0"/>
              </a:rPr>
              <a:t> of infants have gross motor delay</a:t>
            </a:r>
          </a:p>
          <a:p>
            <a:pPr lvl="1"/>
            <a:r>
              <a:rPr lang="en-US" sz="2900" dirty="0">
                <a:latin typeface="Calibri" panose="020F0502020204030204" pitchFamily="34" charset="0"/>
                <a:cs typeface="Calibri" panose="020F0502020204030204" pitchFamily="34" charset="0"/>
              </a:rPr>
              <a:t> </a:t>
            </a:r>
            <a:r>
              <a:rPr lang="en-US" sz="2900" dirty="0">
                <a:solidFill>
                  <a:schemeClr val="accent5">
                    <a:lumMod val="75000"/>
                  </a:schemeClr>
                </a:solidFill>
                <a:latin typeface="Calibri" panose="020F0502020204030204" pitchFamily="34" charset="0"/>
                <a:cs typeface="Calibri" panose="020F0502020204030204" pitchFamily="34" charset="0"/>
              </a:rPr>
              <a:t>Gross motor delay</a:t>
            </a:r>
            <a:r>
              <a:rPr lang="en-US" sz="2900" dirty="0">
                <a:latin typeface="Calibri" panose="020F0502020204030204" pitchFamily="34" charset="0"/>
                <a:cs typeface="Calibri" panose="020F0502020204030204" pitchFamily="34" charset="0"/>
              </a:rPr>
              <a:t> can be caused by genetic disorders, premature birth, neuromuscular disorders, or developmental disorders</a:t>
            </a:r>
          </a:p>
          <a:p>
            <a:pPr marL="342900" lvl="1" indent="0">
              <a:buNone/>
            </a:pPr>
            <a:endParaRPr lang="en-US" sz="3200" dirty="0">
              <a:latin typeface="Calibri" panose="020F0502020204030204" pitchFamily="34" charset="0"/>
              <a:cs typeface="Calibri" panose="020F0502020204030204" pitchFamily="34" charset="0"/>
            </a:endParaRPr>
          </a:p>
        </p:txBody>
      </p:sp>
      <p:pic>
        <p:nvPicPr>
          <p:cNvPr id="7" name="Graphic 6" descr="Baby crawling">
            <a:extLst>
              <a:ext uri="{FF2B5EF4-FFF2-40B4-BE49-F238E27FC236}">
                <a16:creationId xmlns="" xmlns:a16="http://schemas.microsoft.com/office/drawing/2014/main" id="{7A377EC9-FF10-3549-B3F2-524917A1AF2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068372" y="2464406"/>
            <a:ext cx="2334899" cy="2334899"/>
          </a:xfrm>
          <a:prstGeom prst="rect">
            <a:avLst/>
          </a:prstGeom>
        </p:spPr>
      </p:pic>
    </p:spTree>
    <p:extLst>
      <p:ext uri="{BB962C8B-B14F-4D97-AF65-F5344CB8AC3E}">
        <p14:creationId xmlns:p14="http://schemas.microsoft.com/office/powerpoint/2010/main" val="33307279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89C8E4-330F-5443-9540-83EC6C861683}"/>
              </a:ext>
            </a:extLst>
          </p:cNvPr>
          <p:cNvSpPr>
            <a:spLocks noGrp="1"/>
          </p:cNvSpPr>
          <p:nvPr>
            <p:ph type="title"/>
          </p:nvPr>
        </p:nvSpPr>
        <p:spPr>
          <a:xfrm>
            <a:off x="628650" y="2104186"/>
            <a:ext cx="7886700" cy="1481695"/>
          </a:xfrm>
          <a:ln>
            <a:solidFill>
              <a:schemeClr val="accent1">
                <a:lumMod val="60000"/>
                <a:lumOff val="40000"/>
              </a:schemeClr>
            </a:solidFill>
          </a:ln>
        </p:spPr>
        <p:txBody>
          <a:bodyPr anchor="ctr"/>
          <a:lstStyle/>
          <a:p>
            <a:pPr algn="ctr"/>
            <a:r>
              <a:rPr lang="en-US" b="1" dirty="0" smtClean="0">
                <a:solidFill>
                  <a:schemeClr val="bg2">
                    <a:lumMod val="25000"/>
                  </a:schemeClr>
                </a:solidFill>
              </a:rPr>
              <a:t>Project Status</a:t>
            </a:r>
            <a:endParaRPr lang="en-US" b="1" dirty="0">
              <a:solidFill>
                <a:schemeClr val="bg2">
                  <a:lumMod val="25000"/>
                </a:schemeClr>
              </a:solidFill>
            </a:endParaRPr>
          </a:p>
        </p:txBody>
      </p:sp>
      <p:pic>
        <p:nvPicPr>
          <p:cNvPr id="8" name="Graphic 7" descr="Lightbulb and gear">
            <a:extLst>
              <a:ext uri="{FF2B5EF4-FFF2-40B4-BE49-F238E27FC236}">
                <a16:creationId xmlns="" xmlns:a16="http://schemas.microsoft.com/office/drawing/2014/main" id="{80B54EEA-780D-8242-A41E-A834EB39ACD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577899" y="4036082"/>
            <a:ext cx="1988201" cy="1988201"/>
          </a:xfrm>
          <a:prstGeom prst="rect">
            <a:avLst/>
          </a:prstGeom>
        </p:spPr>
      </p:pic>
    </p:spTree>
    <p:extLst>
      <p:ext uri="{BB962C8B-B14F-4D97-AF65-F5344CB8AC3E}">
        <p14:creationId xmlns:p14="http://schemas.microsoft.com/office/powerpoint/2010/main" val="34343540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43741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89467" y="1557867"/>
            <a:ext cx="2675466" cy="4165600"/>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73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3467"/>
            <a:ext cx="7886700" cy="1047222"/>
          </a:xfrm>
        </p:spPr>
        <p:txBody>
          <a:bodyPr/>
          <a:lstStyle/>
          <a:p>
            <a:r>
              <a:rPr lang="en-US" dirty="0" smtClean="0"/>
              <a:t>PEX Pipe Demonstrates high elasticity and durability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4479" y="1825625"/>
            <a:ext cx="6295042" cy="4351338"/>
          </a:xfrm>
        </p:spPr>
      </p:pic>
      <p:pic>
        <p:nvPicPr>
          <p:cNvPr id="3" name="Picture 2" descr="pex.jpg"/>
          <p:cNvPicPr>
            <a:picLocks noChangeAspect="1"/>
          </p:cNvPicPr>
          <p:nvPr/>
        </p:nvPicPr>
        <p:blipFill rotWithShape="1">
          <a:blip r:embed="rId4">
            <a:extLst>
              <a:ext uri="{28A0092B-C50C-407E-A947-70E740481C1C}">
                <a14:useLocalDpi xmlns:a14="http://schemas.microsoft.com/office/drawing/2010/main" val="0"/>
              </a:ext>
            </a:extLst>
          </a:blip>
          <a:srcRect t="1926"/>
          <a:stretch/>
        </p:blipFill>
        <p:spPr>
          <a:xfrm>
            <a:off x="1710097" y="1563351"/>
            <a:ext cx="5633864" cy="5442613"/>
          </a:xfrm>
          <a:prstGeom prst="rect">
            <a:avLst/>
          </a:prstGeom>
        </p:spPr>
      </p:pic>
    </p:spTree>
    <p:extLst>
      <p:ext uri="{BB962C8B-B14F-4D97-AF65-F5344CB8AC3E}">
        <p14:creationId xmlns:p14="http://schemas.microsoft.com/office/powerpoint/2010/main" val="7460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1+ppt_w/2"/>
                                          </p:val>
                                        </p:tav>
                                      </p:tavLst>
                                    </p:anim>
                                    <p:anim calcmode="lin" valueType="num">
                                      <p:cBhvr additive="base">
                                        <p:cTn id="7" dur="500"/>
                                        <p:tgtEl>
                                          <p:spTgt spid="3"/>
                                        </p:tgtEl>
                                        <p:attrNameLst>
                                          <p:attrName>ppt_y</p:attrName>
                                        </p:attrNameLst>
                                      </p:cBhvr>
                                      <p:tavLst>
                                        <p:tav tm="0">
                                          <p:val>
                                            <p:strVal val="ppt_y"/>
                                          </p:val>
                                        </p:tav>
                                        <p:tav tm="100000">
                                          <p:val>
                                            <p:strVal val="ppt_y"/>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CF63AB-A10E-464B-B805-34290F0EF130}"/>
              </a:ext>
            </a:extLst>
          </p:cNvPr>
          <p:cNvSpPr>
            <a:spLocks noGrp="1"/>
          </p:cNvSpPr>
          <p:nvPr>
            <p:ph type="title"/>
          </p:nvPr>
        </p:nvSpPr>
        <p:spPr>
          <a:xfrm>
            <a:off x="623888" y="1709740"/>
            <a:ext cx="7755341" cy="2280370"/>
          </a:xfrm>
          <a:ln>
            <a:solidFill>
              <a:schemeClr val="accent5">
                <a:lumMod val="60000"/>
                <a:lumOff val="40000"/>
              </a:schemeClr>
            </a:solidFill>
          </a:ln>
        </p:spPr>
        <p:txBody>
          <a:bodyPr anchor="ctr">
            <a:normAutofit/>
          </a:bodyPr>
          <a:lstStyle/>
          <a:p>
            <a:pPr algn="ctr"/>
            <a:r>
              <a:rPr lang="en-US" sz="6000" b="1" dirty="0">
                <a:solidFill>
                  <a:schemeClr val="bg2">
                    <a:lumMod val="25000"/>
                  </a:schemeClr>
                </a:solidFill>
              </a:rPr>
              <a:t>Questions?</a:t>
            </a:r>
          </a:p>
        </p:txBody>
      </p:sp>
      <p:pic>
        <p:nvPicPr>
          <p:cNvPr id="5" name="Graphic 4" descr="Help">
            <a:extLst>
              <a:ext uri="{FF2B5EF4-FFF2-40B4-BE49-F238E27FC236}">
                <a16:creationId xmlns="" xmlns:a16="http://schemas.microsoft.com/office/drawing/2014/main" id="{AD8CB148-A6C2-4242-8F35-9BD8C415B05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325091" y="4103148"/>
            <a:ext cx="2375254" cy="2375254"/>
          </a:xfrm>
          <a:prstGeom prst="rect">
            <a:avLst/>
          </a:prstGeom>
        </p:spPr>
      </p:pic>
    </p:spTree>
    <p:extLst>
      <p:ext uri="{BB962C8B-B14F-4D97-AF65-F5344CB8AC3E}">
        <p14:creationId xmlns:p14="http://schemas.microsoft.com/office/powerpoint/2010/main" val="25262976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918923-6B81-2947-AD03-AD646A852642}"/>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 xmlns:a16="http://schemas.microsoft.com/office/drawing/2014/main" id="{9A275B8B-0249-8F47-A0F4-54D5228EFC8B}"/>
              </a:ext>
            </a:extLst>
          </p:cNvPr>
          <p:cNvSpPr>
            <a:spLocks noGrp="1"/>
          </p:cNvSpPr>
          <p:nvPr>
            <p:ph idx="1"/>
          </p:nvPr>
        </p:nvSpPr>
        <p:spPr>
          <a:xfrm>
            <a:off x="449943" y="1184366"/>
            <a:ext cx="7886701" cy="5055069"/>
          </a:xfrm>
        </p:spPr>
        <p:txBody>
          <a:bodyPr>
            <a:noAutofit/>
          </a:bodyPr>
          <a:lstStyle/>
          <a:p>
            <a:pPr marL="0" indent="0">
              <a:buNone/>
            </a:pPr>
            <a:r>
              <a:rPr lang="en-US" sz="1100" dirty="0"/>
              <a:t/>
            </a:r>
            <a:br>
              <a:rPr lang="en-US" sz="1100" dirty="0"/>
            </a:br>
            <a:r>
              <a:rPr lang="en-US" sz="1100" dirty="0"/>
              <a:t/>
            </a:r>
            <a:br>
              <a:rPr lang="en-US" sz="1100" dirty="0"/>
            </a:br>
            <a:r>
              <a:rPr lang="en-US" sz="1100" dirty="0"/>
              <a:t>[1] “Material Safety Data Sheet: PVC Plastic Pipe.” </a:t>
            </a:r>
            <a:r>
              <a:rPr lang="en-US" sz="1100" i="1" dirty="0"/>
              <a:t>National Pipe</a:t>
            </a:r>
            <a:r>
              <a:rPr lang="en-US" sz="1100" dirty="0"/>
              <a:t>, 27 Jan. 11AD, Material safety data sheet: PVC plastic pipe. (11AD, January 27). Retrieved from </a:t>
            </a:r>
            <a:r>
              <a:rPr lang="en-US" sz="1100" dirty="0" err="1"/>
              <a:t>www.nationalpipe.com</a:t>
            </a:r>
            <a:r>
              <a:rPr lang="en-US" sz="1100" dirty="0"/>
              <a:t>/</a:t>
            </a:r>
            <a:r>
              <a:rPr lang="en-US" sz="1100" dirty="0" err="1"/>
              <a:t>pdf_files</a:t>
            </a:r>
            <a:r>
              <a:rPr lang="en-US" sz="1100" dirty="0"/>
              <a:t>/</a:t>
            </a:r>
            <a:r>
              <a:rPr lang="en-US" sz="1100" dirty="0" err="1"/>
              <a:t>msds-pvc.pdf</a:t>
            </a:r>
            <a:r>
              <a:rPr lang="en-US" sz="1100" dirty="0" smtClean="0"/>
              <a:t>.</a:t>
            </a:r>
            <a:endParaRPr lang="en-US" sz="1100" dirty="0"/>
          </a:p>
          <a:p>
            <a:pPr marL="0" indent="0">
              <a:buNone/>
            </a:pPr>
            <a:r>
              <a:rPr lang="en-US" sz="1100" dirty="0"/>
              <a:t>[2]  “</a:t>
            </a:r>
            <a:r>
              <a:rPr lang="en-US" sz="1100" dirty="0" err="1"/>
              <a:t>Rolyan</a:t>
            </a:r>
            <a:r>
              <a:rPr lang="en-US" sz="1100" dirty="0"/>
              <a:t> Small Clinic Pack A.” </a:t>
            </a:r>
            <a:r>
              <a:rPr lang="en-US" sz="1100" i="1" dirty="0"/>
              <a:t>Performance Health</a:t>
            </a:r>
            <a:r>
              <a:rPr lang="en-US" sz="1100" dirty="0"/>
              <a:t>, </a:t>
            </a:r>
            <a:r>
              <a:rPr lang="en-US" sz="1100" dirty="0" err="1"/>
              <a:t>www.performancehealth.com</a:t>
            </a:r>
            <a:r>
              <a:rPr lang="en-US" sz="1100" dirty="0"/>
              <a:t>/</a:t>
            </a:r>
            <a:r>
              <a:rPr lang="en-US" sz="1100" dirty="0" err="1"/>
              <a:t>rolyan</a:t>
            </a:r>
            <a:r>
              <a:rPr lang="en-US" sz="1100" dirty="0"/>
              <a:t>-small-clinic-pack-a</a:t>
            </a:r>
            <a:r>
              <a:rPr lang="en-US" sz="1100" dirty="0" smtClean="0"/>
              <a:t>.</a:t>
            </a:r>
            <a:endParaRPr lang="en-US" sz="1100" dirty="0"/>
          </a:p>
          <a:p>
            <a:pPr marL="0" indent="0">
              <a:buNone/>
            </a:pPr>
            <a:r>
              <a:rPr lang="en-US" sz="1100" dirty="0"/>
              <a:t>[3]  “Safety Data Sheet: PLA 3D Printer Filament/</a:t>
            </a:r>
            <a:r>
              <a:rPr lang="en-US" sz="1100" dirty="0" err="1"/>
              <a:t>MakerBot</a:t>
            </a:r>
            <a:r>
              <a:rPr lang="en-US" sz="1100" dirty="0"/>
              <a:t> PLA.” </a:t>
            </a:r>
            <a:r>
              <a:rPr lang="en-US" sz="1100" dirty="0" err="1"/>
              <a:t>MakerBot</a:t>
            </a:r>
            <a:r>
              <a:rPr lang="en-US" sz="1100" dirty="0"/>
              <a:t>, 26 Sept. 2016, </a:t>
            </a:r>
            <a:r>
              <a:rPr lang="en-US" sz="1100" dirty="0" err="1"/>
              <a:t>images.makerbot.com</a:t>
            </a:r>
            <a:r>
              <a:rPr lang="en-US" sz="1100" dirty="0"/>
              <a:t>/support/production/SDS-000002ENA.pdf.</a:t>
            </a:r>
          </a:p>
          <a:p>
            <a:pPr marL="0" indent="0">
              <a:buNone/>
            </a:pPr>
            <a:r>
              <a:rPr lang="en-US" sz="1100" dirty="0"/>
              <a:t>[4]“Data Table of Infant Weight-for-Age Charts.” CDC , National Center for Health Statistics, 23 Aug. 2001, https://</a:t>
            </a:r>
            <a:r>
              <a:rPr lang="en-US" sz="1100" dirty="0" err="1"/>
              <a:t>www.cdc.gov</a:t>
            </a:r>
            <a:r>
              <a:rPr lang="en-US" sz="1100" dirty="0"/>
              <a:t>/</a:t>
            </a:r>
            <a:r>
              <a:rPr lang="en-US" sz="1100" dirty="0" err="1"/>
              <a:t>growthcharts</a:t>
            </a:r>
            <a:r>
              <a:rPr lang="en-US" sz="1100" dirty="0"/>
              <a:t>/</a:t>
            </a:r>
            <a:r>
              <a:rPr lang="en-US" sz="1100" dirty="0" err="1"/>
              <a:t>html_charts</a:t>
            </a:r>
            <a:r>
              <a:rPr lang="en-US" sz="1100" dirty="0"/>
              <a:t>/</a:t>
            </a:r>
            <a:r>
              <a:rPr lang="en-US" sz="1100" dirty="0" err="1"/>
              <a:t>wtageinf.htm#females</a:t>
            </a:r>
            <a:r>
              <a:rPr lang="en-US" sz="1100" dirty="0"/>
              <a:t>.</a:t>
            </a:r>
          </a:p>
          <a:p>
            <a:pPr marL="0" indent="0">
              <a:buNone/>
            </a:pPr>
            <a:r>
              <a:rPr lang="en-US" sz="1100" dirty="0"/>
              <a:t>[5] “Data Table of Infant Height-for-Age Charts.” CDC , National Center for Health Statistics, 23 Aug. 2001, https://</a:t>
            </a:r>
            <a:r>
              <a:rPr lang="en-US" sz="1100" dirty="0" err="1"/>
              <a:t>www.cdc.gov</a:t>
            </a:r>
            <a:r>
              <a:rPr lang="en-US" sz="1100" dirty="0"/>
              <a:t>/</a:t>
            </a:r>
            <a:r>
              <a:rPr lang="en-US" sz="1100" dirty="0" err="1"/>
              <a:t>growthcharts</a:t>
            </a:r>
            <a:r>
              <a:rPr lang="en-US" sz="1100" dirty="0"/>
              <a:t>/</a:t>
            </a:r>
            <a:r>
              <a:rPr lang="en-US" sz="1100" dirty="0" err="1"/>
              <a:t>html_charts</a:t>
            </a:r>
            <a:r>
              <a:rPr lang="en-US" sz="1100" dirty="0"/>
              <a:t>/</a:t>
            </a:r>
            <a:r>
              <a:rPr lang="en-US" sz="1100" dirty="0" err="1"/>
              <a:t>lenageinf.htm#females</a:t>
            </a:r>
            <a:r>
              <a:rPr lang="en-US" sz="1100" dirty="0"/>
              <a:t>.</a:t>
            </a:r>
          </a:p>
          <a:p>
            <a:pPr marL="0" indent="0">
              <a:buNone/>
            </a:pPr>
            <a:r>
              <a:rPr lang="en-US" sz="1100" dirty="0"/>
              <a:t>[6]  “Size Guide.” </a:t>
            </a:r>
            <a:r>
              <a:rPr lang="en-US" sz="1100" i="1" dirty="0"/>
              <a:t>Size Guide</a:t>
            </a:r>
            <a:r>
              <a:rPr lang="en-US" sz="1100" dirty="0"/>
              <a:t>, </a:t>
            </a:r>
            <a:r>
              <a:rPr lang="en-US" sz="1100" u="sng" dirty="0">
                <a:hlinkClick r:id="rId3"/>
              </a:rPr>
              <a:t>www.minimerino.co.nz/size_guide.html.</a:t>
            </a:r>
          </a:p>
          <a:p>
            <a:pPr marL="0" indent="0">
              <a:buNone/>
            </a:pPr>
            <a:r>
              <a:rPr lang="en-US" sz="1100" dirty="0"/>
              <a:t>[7] ​</a:t>
            </a:r>
            <a:r>
              <a:rPr lang="en-US" sz="1100" dirty="0" err="1"/>
              <a:t>Perlut</a:t>
            </a:r>
            <a:r>
              <a:rPr lang="en-US" sz="1100" dirty="0"/>
              <a:t> PT, Susan. Personal Interview. 19 Feb 2019.</a:t>
            </a:r>
          </a:p>
          <a:p>
            <a:pPr marL="0" indent="0">
              <a:buNone/>
            </a:pPr>
            <a:r>
              <a:rPr lang="en-US" sz="1100" dirty="0"/>
              <a:t>[8] United States, Food &amp; Drug Administration, “Walker, Mechanical, Poly Vinyl Chloride (</a:t>
            </a:r>
            <a:r>
              <a:rPr lang="en-US" sz="1100" dirty="0" err="1"/>
              <a:t>Pvc</a:t>
            </a:r>
            <a:r>
              <a:rPr lang="en-US" sz="1100" dirty="0"/>
              <a:t>).” </a:t>
            </a:r>
            <a:r>
              <a:rPr lang="en-US" sz="1100" i="1" dirty="0"/>
              <a:t>Medical Devices Database: Product Classification</a:t>
            </a:r>
            <a:r>
              <a:rPr lang="en-US" sz="1100" dirty="0"/>
              <a:t>, </a:t>
            </a:r>
            <a:r>
              <a:rPr lang="en-US" sz="1100" dirty="0" err="1"/>
              <a:t>www.accessdata.fda.gov</a:t>
            </a:r>
            <a:r>
              <a:rPr lang="en-US" sz="1100" dirty="0"/>
              <a:t>/scripts/</a:t>
            </a:r>
            <a:r>
              <a:rPr lang="en-US" sz="1100" dirty="0" err="1"/>
              <a:t>cdrh</a:t>
            </a:r>
            <a:r>
              <a:rPr lang="en-US" sz="1100" dirty="0"/>
              <a:t>/</a:t>
            </a:r>
            <a:r>
              <a:rPr lang="en-US" sz="1100" dirty="0" err="1"/>
              <a:t>cfdocs</a:t>
            </a:r>
            <a:r>
              <a:rPr lang="en-US" sz="1100" dirty="0"/>
              <a:t>/</a:t>
            </a:r>
            <a:r>
              <a:rPr lang="en-US" sz="1100" dirty="0" err="1"/>
              <a:t>cfPCD</a:t>
            </a:r>
            <a:r>
              <a:rPr lang="en-US" sz="1100" dirty="0"/>
              <a:t>/</a:t>
            </a:r>
            <a:r>
              <a:rPr lang="en-US" sz="1100" dirty="0" err="1"/>
              <a:t>classification.cfm?ID</a:t>
            </a:r>
            <a:r>
              <a:rPr lang="en-US" sz="1100" dirty="0"/>
              <a:t>=5296.</a:t>
            </a:r>
          </a:p>
          <a:p>
            <a:pPr marL="0" indent="0">
              <a:buNone/>
            </a:pPr>
            <a:endParaRPr lang="en-US" sz="1100" dirty="0"/>
          </a:p>
          <a:p>
            <a:pPr marL="0" indent="0">
              <a:buNone/>
            </a:pPr>
            <a:endParaRPr lang="en-US" sz="1100" dirty="0"/>
          </a:p>
        </p:txBody>
      </p:sp>
    </p:spTree>
    <p:extLst>
      <p:ext uri="{BB962C8B-B14F-4D97-AF65-F5344CB8AC3E}">
        <p14:creationId xmlns:p14="http://schemas.microsoft.com/office/powerpoint/2010/main" val="2292449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130F1D-E325-8F4F-9798-AC4196446308}"/>
              </a:ext>
            </a:extLst>
          </p:cNvPr>
          <p:cNvSpPr>
            <a:spLocks noGrp="1"/>
          </p:cNvSpPr>
          <p:nvPr>
            <p:ph type="title"/>
          </p:nvPr>
        </p:nvSpPr>
        <p:spPr/>
        <p:txBody>
          <a:bodyPr>
            <a:normAutofit/>
          </a:bodyPr>
          <a:lstStyle/>
          <a:p>
            <a:r>
              <a:rPr lang="en-US" sz="4800" dirty="0">
                <a:latin typeface="Calibri" panose="020F0502020204030204" pitchFamily="34" charset="0"/>
                <a:cs typeface="Calibri" panose="020F0502020204030204" pitchFamily="34" charset="0"/>
              </a:rPr>
              <a:t>Overview</a:t>
            </a:r>
          </a:p>
        </p:txBody>
      </p:sp>
      <p:graphicFrame>
        <p:nvGraphicFramePr>
          <p:cNvPr id="6" name="Content Placeholder 5">
            <a:extLst>
              <a:ext uri="{FF2B5EF4-FFF2-40B4-BE49-F238E27FC236}">
                <a16:creationId xmlns="" xmlns:a16="http://schemas.microsoft.com/office/drawing/2014/main" id="{9F6F77C3-7F61-6A4B-A0CF-3F0C9C246110}"/>
              </a:ext>
            </a:extLst>
          </p:cNvPr>
          <p:cNvGraphicFramePr>
            <a:graphicFrameLocks noGrp="1"/>
          </p:cNvGraphicFramePr>
          <p:nvPr>
            <p:ph idx="1"/>
            <p:extLst>
              <p:ext uri="{D42A27DB-BD31-4B8C-83A1-F6EECF244321}">
                <p14:modId xmlns:p14="http://schemas.microsoft.com/office/powerpoint/2010/main" val="59803860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79537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89C8E4-330F-5443-9540-83EC6C861683}"/>
              </a:ext>
            </a:extLst>
          </p:cNvPr>
          <p:cNvSpPr>
            <a:spLocks noGrp="1"/>
          </p:cNvSpPr>
          <p:nvPr>
            <p:ph type="title"/>
          </p:nvPr>
        </p:nvSpPr>
        <p:spPr>
          <a:xfrm>
            <a:off x="623888" y="1709739"/>
            <a:ext cx="7886700" cy="1481695"/>
          </a:xfrm>
          <a:ln>
            <a:solidFill>
              <a:schemeClr val="accent1">
                <a:lumMod val="60000"/>
                <a:lumOff val="40000"/>
              </a:schemeClr>
            </a:solidFill>
          </a:ln>
        </p:spPr>
        <p:txBody>
          <a:bodyPr anchor="ctr"/>
          <a:lstStyle/>
          <a:p>
            <a:pPr algn="ctr"/>
            <a:r>
              <a:rPr lang="en-US" b="1" dirty="0">
                <a:solidFill>
                  <a:schemeClr val="bg2">
                    <a:lumMod val="25000"/>
                  </a:schemeClr>
                </a:solidFill>
              </a:rPr>
              <a:t>Project Changes</a:t>
            </a:r>
          </a:p>
        </p:txBody>
      </p:sp>
      <p:pic>
        <p:nvPicPr>
          <p:cNvPr id="4" name="Graphic 3" descr="Presentation with bar chart">
            <a:extLst>
              <a:ext uri="{FF2B5EF4-FFF2-40B4-BE49-F238E27FC236}">
                <a16:creationId xmlns="" xmlns:a16="http://schemas.microsoft.com/office/drawing/2014/main" id="{F14303C8-D548-CE45-9028-9DD68D4B419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479007" y="3611797"/>
            <a:ext cx="2176461" cy="2176461"/>
          </a:xfrm>
          <a:prstGeom prst="rect">
            <a:avLst/>
          </a:prstGeom>
        </p:spPr>
      </p:pic>
    </p:spTree>
    <p:extLst>
      <p:ext uri="{BB962C8B-B14F-4D97-AF65-F5344CB8AC3E}">
        <p14:creationId xmlns:p14="http://schemas.microsoft.com/office/powerpoint/2010/main" val="34969462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138354-C5DD-7740-A95F-7BA5E2668A62}"/>
              </a:ext>
            </a:extLst>
          </p:cNvPr>
          <p:cNvSpPr>
            <a:spLocks noGrp="1"/>
          </p:cNvSpPr>
          <p:nvPr>
            <p:ph type="title"/>
          </p:nvPr>
        </p:nvSpPr>
        <p:spPr>
          <a:xfrm>
            <a:off x="628650" y="229659"/>
            <a:ext cx="7886700" cy="1325563"/>
          </a:xfrm>
        </p:spPr>
        <p:txBody>
          <a:bodyPr/>
          <a:lstStyle/>
          <a:p>
            <a:r>
              <a:rPr lang="en-US" dirty="0"/>
              <a:t>Updated Design Specifications</a:t>
            </a:r>
          </a:p>
        </p:txBody>
      </p:sp>
      <p:graphicFrame>
        <p:nvGraphicFramePr>
          <p:cNvPr id="4" name="Content Placeholder 3">
            <a:extLst>
              <a:ext uri="{FF2B5EF4-FFF2-40B4-BE49-F238E27FC236}">
                <a16:creationId xmlns="" xmlns:a16="http://schemas.microsoft.com/office/drawing/2014/main" id="{F67BCA3D-14F3-2A4A-B270-CC70E8832394}"/>
              </a:ext>
            </a:extLst>
          </p:cNvPr>
          <p:cNvGraphicFramePr>
            <a:graphicFrameLocks noGrp="1"/>
          </p:cNvGraphicFramePr>
          <p:nvPr>
            <p:ph idx="1"/>
            <p:extLst>
              <p:ext uri="{D42A27DB-BD31-4B8C-83A1-F6EECF244321}">
                <p14:modId xmlns:p14="http://schemas.microsoft.com/office/powerpoint/2010/main" val="211386114"/>
              </p:ext>
            </p:extLst>
          </p:nvPr>
        </p:nvGraphicFramePr>
        <p:xfrm>
          <a:off x="628650" y="1223644"/>
          <a:ext cx="7804150" cy="5638800"/>
        </p:xfrm>
        <a:graphic>
          <a:graphicData uri="http://schemas.openxmlformats.org/drawingml/2006/table">
            <a:tbl>
              <a:tblPr firstRow="1" bandRow="1">
                <a:tableStyleId>{5A111915-BE36-4E01-A7E5-04B1672EAD32}</a:tableStyleId>
              </a:tblPr>
              <a:tblGrid>
                <a:gridCol w="3072342">
                  <a:extLst>
                    <a:ext uri="{9D8B030D-6E8A-4147-A177-3AD203B41FA5}">
                      <a16:colId xmlns="" xmlns:a16="http://schemas.microsoft.com/office/drawing/2014/main" val="29546116"/>
                    </a:ext>
                  </a:extLst>
                </a:gridCol>
                <a:gridCol w="4731808">
                  <a:extLst>
                    <a:ext uri="{9D8B030D-6E8A-4147-A177-3AD203B41FA5}">
                      <a16:colId xmlns="" xmlns:a16="http://schemas.microsoft.com/office/drawing/2014/main" val="787709095"/>
                    </a:ext>
                  </a:extLst>
                </a:gridCol>
              </a:tblGrid>
              <a:tr h="0">
                <a:tc>
                  <a:txBody>
                    <a:bodyPr/>
                    <a:lstStyle/>
                    <a:p>
                      <a:pPr algn="ctr"/>
                      <a:r>
                        <a:rPr lang="en-US" sz="2000" dirty="0"/>
                        <a:t>Specification</a:t>
                      </a:r>
                    </a:p>
                  </a:txBody>
                  <a:tcPr/>
                </a:tc>
                <a:tc>
                  <a:txBody>
                    <a:bodyPr/>
                    <a:lstStyle/>
                    <a:p>
                      <a:pPr algn="ctr"/>
                      <a:r>
                        <a:rPr lang="en-US" sz="2000" dirty="0"/>
                        <a:t>Description</a:t>
                      </a:r>
                    </a:p>
                  </a:txBody>
                  <a:tcPr/>
                </a:tc>
                <a:extLst>
                  <a:ext uri="{0D108BD9-81ED-4DB2-BD59-A6C34878D82A}">
                    <a16:rowId xmlns="" xmlns:a16="http://schemas.microsoft.com/office/drawing/2014/main" val="1586175945"/>
                  </a:ext>
                </a:extLst>
              </a:tr>
              <a:tr h="666750">
                <a:tc>
                  <a:txBody>
                    <a:bodyPr/>
                    <a:lstStyle/>
                    <a:p>
                      <a:pPr algn="ctr"/>
                      <a:r>
                        <a:rPr lang="en-US" sz="2000" dirty="0"/>
                        <a:t>Safety</a:t>
                      </a:r>
                    </a:p>
                  </a:txBody>
                  <a:tcPr anchor="ctr">
                    <a:solidFill>
                      <a:schemeClr val="accent5">
                        <a:lumMod val="20000"/>
                        <a:lumOff val="80000"/>
                      </a:schemeClr>
                    </a:solidFill>
                  </a:tcPr>
                </a:tc>
                <a:tc>
                  <a:txBody>
                    <a:bodyPr/>
                    <a:lstStyle/>
                    <a:p>
                      <a:r>
                        <a:rPr lang="en-US" sz="1600" b="0" i="0" u="none" strike="noStrike" kern="1200" dirty="0" smtClean="0">
                          <a:solidFill>
                            <a:schemeClr val="tx1"/>
                          </a:solidFill>
                          <a:effectLst/>
                          <a:latin typeface="+mn-lt"/>
                          <a:ea typeface="+mn-ea"/>
                          <a:cs typeface="+mn-cs"/>
                        </a:rPr>
                        <a:t>All materials </a:t>
                      </a:r>
                      <a:r>
                        <a:rPr lang="en-US" sz="1600" b="1" i="0" u="none" strike="noStrike" kern="1200" dirty="0" smtClean="0">
                          <a:solidFill>
                            <a:schemeClr val="tx1"/>
                          </a:solidFill>
                          <a:effectLst/>
                          <a:latin typeface="+mn-lt"/>
                          <a:ea typeface="+mn-ea"/>
                          <a:cs typeface="+mn-cs"/>
                        </a:rPr>
                        <a:t>the child</a:t>
                      </a:r>
                      <a:r>
                        <a:rPr lang="en-US" sz="1600" b="1" i="0" u="none" strike="noStrike" kern="1200" baseline="0" dirty="0" smtClean="0">
                          <a:solidFill>
                            <a:schemeClr val="tx1"/>
                          </a:solidFill>
                          <a:effectLst/>
                          <a:latin typeface="+mn-lt"/>
                          <a:ea typeface="+mn-ea"/>
                          <a:cs typeface="+mn-cs"/>
                        </a:rPr>
                        <a:t> is in contact with </a:t>
                      </a:r>
                      <a:r>
                        <a:rPr lang="en-US" sz="1600" b="0" i="0" u="none" strike="noStrike" kern="1200" dirty="0" smtClean="0">
                          <a:solidFill>
                            <a:schemeClr val="tx1"/>
                          </a:solidFill>
                          <a:effectLst/>
                          <a:latin typeface="+mn-lt"/>
                          <a:ea typeface="+mn-ea"/>
                          <a:cs typeface="+mn-cs"/>
                        </a:rPr>
                        <a:t>must be non-toxic and safe for children with no sharp edges or dangerous components. The device must keep children in safe body positions </a:t>
                      </a:r>
                      <a:r>
                        <a:rPr lang="en-US" sz="1600" b="1" i="0" u="none" strike="noStrike" kern="1200" dirty="0" smtClean="0">
                          <a:solidFill>
                            <a:schemeClr val="tx1"/>
                          </a:solidFill>
                          <a:effectLst/>
                          <a:latin typeface="+mn-lt"/>
                          <a:ea typeface="+mn-ea"/>
                          <a:cs typeface="+mn-cs"/>
                        </a:rPr>
                        <a:t>and must not fall over during normal use </a:t>
                      </a:r>
                      <a:r>
                        <a:rPr lang="en-US" sz="1600" b="0" i="0" u="none" strike="noStrike" kern="1200" dirty="0" smtClean="0">
                          <a:solidFill>
                            <a:schemeClr val="tx1"/>
                          </a:solidFill>
                          <a:effectLst/>
                          <a:latin typeface="+mn-lt"/>
                          <a:ea typeface="+mn-ea"/>
                          <a:cs typeface="+mn-cs"/>
                        </a:rPr>
                        <a:t>to prevent injury.</a:t>
                      </a:r>
                      <a:endParaRPr lang="en-US" sz="1600" b="0" dirty="0"/>
                    </a:p>
                  </a:txBody>
                  <a:tcPr/>
                </a:tc>
                <a:extLst>
                  <a:ext uri="{0D108BD9-81ED-4DB2-BD59-A6C34878D82A}">
                    <a16:rowId xmlns="" xmlns:a16="http://schemas.microsoft.com/office/drawing/2014/main" val="2828904394"/>
                  </a:ext>
                </a:extLst>
              </a:tr>
              <a:tr h="441326">
                <a:tc>
                  <a:txBody>
                    <a:bodyPr/>
                    <a:lstStyle/>
                    <a:p>
                      <a:pPr algn="ctr"/>
                      <a:r>
                        <a:rPr lang="en-US" sz="2000" dirty="0" smtClean="0"/>
                        <a:t>Durability</a:t>
                      </a:r>
                      <a:endParaRPr lang="en-US" sz="2000" dirty="0"/>
                    </a:p>
                  </a:txBody>
                  <a:tcPr anchor="ctr">
                    <a:solidFill>
                      <a:schemeClr val="accent5">
                        <a:lumMod val="20000"/>
                        <a:lumOff val="80000"/>
                      </a:schemeClr>
                    </a:solidFill>
                  </a:tcPr>
                </a:tc>
                <a:tc>
                  <a:txBody>
                    <a:bodyPr/>
                    <a:lstStyle/>
                    <a:p>
                      <a:r>
                        <a:rPr lang="en-US" sz="1600" b="0" dirty="0" smtClean="0"/>
                        <a:t>Must be able to withstand daily </a:t>
                      </a:r>
                      <a:r>
                        <a:rPr lang="en-US" sz="1600" b="1" dirty="0" smtClean="0"/>
                        <a:t>therapeutic</a:t>
                      </a:r>
                      <a:r>
                        <a:rPr lang="en-US" sz="1600" b="0" dirty="0" smtClean="0"/>
                        <a:t> use for 2 years and be easily repairable using common household tools.</a:t>
                      </a:r>
                      <a:endParaRPr lang="en-US" sz="1600" b="0" dirty="0"/>
                    </a:p>
                  </a:txBody>
                  <a:tcPr/>
                </a:tc>
                <a:extLst>
                  <a:ext uri="{0D108BD9-81ED-4DB2-BD59-A6C34878D82A}">
                    <a16:rowId xmlns="" xmlns:a16="http://schemas.microsoft.com/office/drawing/2014/main" val="235394817"/>
                  </a:ext>
                </a:extLst>
              </a:tr>
              <a:tr h="666750">
                <a:tc>
                  <a:txBody>
                    <a:bodyPr/>
                    <a:lstStyle/>
                    <a:p>
                      <a:pPr algn="ctr"/>
                      <a:r>
                        <a:rPr lang="en-US" sz="2000" b="0" dirty="0" smtClean="0"/>
                        <a:t>Adjustable</a:t>
                      </a:r>
                      <a:endParaRPr lang="en-US" sz="2000" b="0" dirty="0"/>
                    </a:p>
                  </a:txBody>
                  <a:tcPr anchor="ctr">
                    <a:solidFill>
                      <a:schemeClr val="accent5">
                        <a:lumMod val="20000"/>
                        <a:lumOff val="80000"/>
                      </a:schemeClr>
                    </a:solidFill>
                  </a:tcPr>
                </a:tc>
                <a:tc>
                  <a:txBody>
                    <a:bodyPr/>
                    <a:lstStyle/>
                    <a:p>
                      <a:r>
                        <a:rPr lang="en-US" sz="1600" kern="1200" dirty="0" smtClean="0">
                          <a:solidFill>
                            <a:schemeClr val="tx1"/>
                          </a:solidFill>
                          <a:latin typeface="+mn-lt"/>
                          <a:ea typeface="+mn-ea"/>
                          <a:cs typeface="+mn-cs"/>
                        </a:rPr>
                        <a:t>Must be able to accommodate the height of children ages 1-3, which ranges from approximately 70 - 100 cm. </a:t>
                      </a:r>
                      <a:r>
                        <a:rPr lang="en-US" sz="1600" b="1" kern="1200" dirty="0" smtClean="0">
                          <a:solidFill>
                            <a:schemeClr val="tx1"/>
                          </a:solidFill>
                          <a:latin typeface="+mn-lt"/>
                          <a:ea typeface="+mn-ea"/>
                          <a:cs typeface="+mn-cs"/>
                        </a:rPr>
                        <a:t>Based on measurements taken of a child in a crawling position and looking at average children’s heights and limb measurements, the height from the floor to the torso support of the device should be no shorter than 9 cm and should be able to increase by at least 6 cm.</a:t>
                      </a:r>
                      <a:endParaRPr lang="en-US" sz="1600" b="1" dirty="0"/>
                    </a:p>
                  </a:txBody>
                  <a:tcPr/>
                </a:tc>
              </a:tr>
              <a:tr h="666750">
                <a:tc>
                  <a:txBody>
                    <a:bodyPr/>
                    <a:lstStyle/>
                    <a:p>
                      <a:pPr algn="ctr"/>
                      <a:r>
                        <a:rPr lang="en-US" sz="2000" b="0" i="0" u="none" strike="noStrike" kern="1200" dirty="0" smtClean="0">
                          <a:solidFill>
                            <a:schemeClr val="tx1"/>
                          </a:solidFill>
                          <a:effectLst/>
                          <a:latin typeface="+mn-lt"/>
                          <a:ea typeface="+mn-ea"/>
                          <a:cs typeface="+mn-cs"/>
                        </a:rPr>
                        <a:t>Bouncing</a:t>
                      </a:r>
                      <a:r>
                        <a:rPr lang="en-US" sz="2000" b="0" i="0" u="none" strike="noStrike" kern="1200" baseline="0" dirty="0" smtClean="0">
                          <a:solidFill>
                            <a:schemeClr val="tx1"/>
                          </a:solidFill>
                          <a:effectLst/>
                          <a:latin typeface="+mn-lt"/>
                          <a:ea typeface="+mn-ea"/>
                          <a:cs typeface="+mn-cs"/>
                        </a:rPr>
                        <a:t> Motion</a:t>
                      </a:r>
                      <a:endParaRPr lang="en-US" sz="2000" b="0" dirty="0"/>
                    </a:p>
                  </a:txBody>
                  <a:tcPr anchor="ctr">
                    <a:solidFill>
                      <a:schemeClr val="accent5">
                        <a:lumMod val="20000"/>
                        <a:lumOff val="80000"/>
                      </a:schemeClr>
                    </a:solidFill>
                  </a:tcPr>
                </a:tc>
                <a:tc>
                  <a:txBody>
                    <a:bodyPr/>
                    <a:lstStyle/>
                    <a:p>
                      <a:r>
                        <a:rPr lang="en-US" sz="1600" kern="1200" dirty="0" smtClean="0">
                          <a:solidFill>
                            <a:schemeClr val="tx1"/>
                          </a:solidFill>
                          <a:latin typeface="+mn-lt"/>
                          <a:ea typeface="+mn-ea"/>
                          <a:cs typeface="+mn-cs"/>
                        </a:rPr>
                        <a:t>Must create </a:t>
                      </a:r>
                      <a:r>
                        <a:rPr lang="en-US" sz="1600" b="1" kern="1200" dirty="0" smtClean="0">
                          <a:solidFill>
                            <a:schemeClr val="tx1"/>
                          </a:solidFill>
                          <a:latin typeface="+mn-lt"/>
                          <a:ea typeface="+mn-ea"/>
                          <a:cs typeface="+mn-cs"/>
                        </a:rPr>
                        <a:t>a forward and backward rocking motion </a:t>
                      </a:r>
                      <a:r>
                        <a:rPr lang="en-US" sz="1600" kern="1200" dirty="0" smtClean="0">
                          <a:solidFill>
                            <a:schemeClr val="tx1"/>
                          </a:solidFill>
                          <a:latin typeface="+mn-lt"/>
                          <a:ea typeface="+mn-ea"/>
                          <a:cs typeface="+mn-cs"/>
                        </a:rPr>
                        <a:t>or “springiness” in order to provide sensory stimulation which helps to interrupt ataxic muscle movements.</a:t>
                      </a:r>
                      <a:endParaRPr lang="en-US" sz="1600" b="1" dirty="0"/>
                    </a:p>
                  </a:txBody>
                  <a:tcPr/>
                </a:tc>
                <a:extLst>
                  <a:ext uri="{0D108BD9-81ED-4DB2-BD59-A6C34878D82A}">
                    <a16:rowId xmlns="" xmlns:a16="http://schemas.microsoft.com/office/drawing/2014/main" val="3549397448"/>
                  </a:ext>
                </a:extLst>
              </a:tr>
            </a:tbl>
          </a:graphicData>
        </a:graphic>
      </p:graphicFrame>
    </p:spTree>
    <p:extLst>
      <p:ext uri="{BB962C8B-B14F-4D97-AF65-F5344CB8AC3E}">
        <p14:creationId xmlns:p14="http://schemas.microsoft.com/office/powerpoint/2010/main" val="18348406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to Design Specification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515197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001059" y="2385047"/>
            <a:ext cx="1718235" cy="646331"/>
          </a:xfrm>
          <a:prstGeom prst="rect">
            <a:avLst/>
          </a:prstGeom>
          <a:noFill/>
        </p:spPr>
        <p:txBody>
          <a:bodyPr wrap="square" rtlCol="0">
            <a:spAutoFit/>
          </a:bodyPr>
          <a:lstStyle/>
          <a:p>
            <a:pPr marL="285750" indent="-285750">
              <a:buFont typeface="Arial"/>
              <a:buChar char="•"/>
            </a:pPr>
            <a:r>
              <a:rPr lang="en-US" dirty="0" smtClean="0"/>
              <a:t>Materials</a:t>
            </a:r>
          </a:p>
          <a:p>
            <a:pPr marL="285750" indent="-285750">
              <a:buFont typeface="Arial"/>
              <a:buChar char="•"/>
            </a:pPr>
            <a:r>
              <a:rPr lang="en-US" dirty="0" smtClean="0"/>
              <a:t>Stability</a:t>
            </a:r>
            <a:endParaRPr lang="en-US" dirty="0"/>
          </a:p>
        </p:txBody>
      </p:sp>
      <p:sp>
        <p:nvSpPr>
          <p:cNvPr id="5" name="TextBox 4"/>
          <p:cNvSpPr txBox="1"/>
          <p:nvPr/>
        </p:nvSpPr>
        <p:spPr>
          <a:xfrm>
            <a:off x="6373906" y="4109259"/>
            <a:ext cx="1374588" cy="923330"/>
          </a:xfrm>
          <a:prstGeom prst="rect">
            <a:avLst/>
          </a:prstGeom>
          <a:noFill/>
        </p:spPr>
        <p:txBody>
          <a:bodyPr wrap="square" rtlCol="0">
            <a:spAutoFit/>
          </a:bodyPr>
          <a:lstStyle/>
          <a:p>
            <a:pPr marL="285750" indent="-285750">
              <a:buFont typeface="Arial"/>
              <a:buChar char="•"/>
            </a:pPr>
            <a:r>
              <a:rPr lang="en-US" dirty="0" smtClean="0"/>
              <a:t>Direction (Front to Back)</a:t>
            </a:r>
          </a:p>
        </p:txBody>
      </p:sp>
      <p:sp>
        <p:nvSpPr>
          <p:cNvPr id="6" name="TextBox 5"/>
          <p:cNvSpPr txBox="1"/>
          <p:nvPr/>
        </p:nvSpPr>
        <p:spPr>
          <a:xfrm>
            <a:off x="1001059" y="4109259"/>
            <a:ext cx="1718235" cy="1200329"/>
          </a:xfrm>
          <a:prstGeom prst="rect">
            <a:avLst/>
          </a:prstGeom>
          <a:noFill/>
        </p:spPr>
        <p:txBody>
          <a:bodyPr wrap="square" rtlCol="0">
            <a:spAutoFit/>
          </a:bodyPr>
          <a:lstStyle/>
          <a:p>
            <a:pPr marL="285750" indent="-285750">
              <a:buFont typeface="Arial"/>
              <a:buChar char="•"/>
            </a:pPr>
            <a:r>
              <a:rPr lang="en-US" dirty="0" smtClean="0"/>
              <a:t>Height of Torso must range from 9-15 cm</a:t>
            </a:r>
            <a:endParaRPr lang="en-US" dirty="0"/>
          </a:p>
        </p:txBody>
      </p:sp>
      <p:sp>
        <p:nvSpPr>
          <p:cNvPr id="7" name="TextBox 6"/>
          <p:cNvSpPr txBox="1"/>
          <p:nvPr/>
        </p:nvSpPr>
        <p:spPr>
          <a:xfrm>
            <a:off x="6373906" y="2385047"/>
            <a:ext cx="1798918" cy="646331"/>
          </a:xfrm>
          <a:prstGeom prst="rect">
            <a:avLst/>
          </a:prstGeom>
          <a:noFill/>
        </p:spPr>
        <p:txBody>
          <a:bodyPr wrap="square" rtlCol="0">
            <a:spAutoFit/>
          </a:bodyPr>
          <a:lstStyle/>
          <a:p>
            <a:pPr marL="285750" indent="-285750">
              <a:buFont typeface="Arial"/>
              <a:buChar char="•"/>
            </a:pPr>
            <a:r>
              <a:rPr lang="en-US" dirty="0" smtClean="0"/>
              <a:t>Therapeutic Use</a:t>
            </a:r>
            <a:endParaRPr lang="en-US" dirty="0"/>
          </a:p>
        </p:txBody>
      </p:sp>
      <p:sp>
        <p:nvSpPr>
          <p:cNvPr id="10" name="Rounded Rectangle 9"/>
          <p:cNvSpPr/>
          <p:nvPr/>
        </p:nvSpPr>
        <p:spPr>
          <a:xfrm>
            <a:off x="2823882" y="2224553"/>
            <a:ext cx="1700784" cy="1700784"/>
          </a:xfrm>
          <a:prstGeom prst="roundRect">
            <a:avLst/>
          </a:prstGeom>
          <a:noFill/>
          <a:ln w="76200" cmpd="sng">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4673122" y="2225859"/>
            <a:ext cx="1700784" cy="1700784"/>
          </a:xfrm>
          <a:prstGeom prst="roundRect">
            <a:avLst/>
          </a:prstGeom>
          <a:noFill/>
          <a:ln w="76200" cmpd="sng">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2823882" y="4076012"/>
            <a:ext cx="1700784" cy="1700784"/>
          </a:xfrm>
          <a:prstGeom prst="roundRect">
            <a:avLst/>
          </a:prstGeom>
          <a:noFill/>
          <a:ln w="76200" cmpd="sng">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4673122" y="4101600"/>
            <a:ext cx="1700784" cy="1700784"/>
          </a:xfrm>
          <a:prstGeom prst="roundRect">
            <a:avLst/>
          </a:prstGeom>
          <a:noFill/>
          <a:ln w="76200" cmpd="sng">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194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animBg="1"/>
      <p:bldP spid="10" grpId="1" animBg="1"/>
      <p:bldP spid="11" grpId="0" animBg="1"/>
      <p:bldP spid="11" grpId="1" animBg="1"/>
      <p:bldP spid="12" grpId="0" animBg="1"/>
      <p:bldP spid="12" grpId="1"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V&amp;V GANTT Chart.png"/>
          <p:cNvPicPr>
            <a:picLocks noGrp="1" noChangeAspect="1"/>
          </p:cNvPicPr>
          <p:nvPr>
            <p:ph idx="1"/>
          </p:nvPr>
        </p:nvPicPr>
        <p:blipFill>
          <a:blip r:embed="rId3">
            <a:extLst>
              <a:ext uri="{28A0092B-C50C-407E-A947-70E740481C1C}">
                <a14:useLocalDpi xmlns:a14="http://schemas.microsoft.com/office/drawing/2010/main" val="0"/>
              </a:ext>
            </a:extLst>
          </a:blip>
          <a:srcRect l="-11687" r="-11687"/>
          <a:stretch>
            <a:fillRect/>
          </a:stretch>
        </p:blipFill>
        <p:spPr/>
      </p:pic>
      <p:sp>
        <p:nvSpPr>
          <p:cNvPr id="2" name="Title 1">
            <a:extLst>
              <a:ext uri="{FF2B5EF4-FFF2-40B4-BE49-F238E27FC236}">
                <a16:creationId xmlns="" xmlns:a16="http://schemas.microsoft.com/office/drawing/2014/main" id="{62D8F998-4811-DF41-8829-46EFCF0C7FA6}"/>
              </a:ext>
            </a:extLst>
          </p:cNvPr>
          <p:cNvSpPr>
            <a:spLocks noGrp="1"/>
          </p:cNvSpPr>
          <p:nvPr>
            <p:ph type="title"/>
          </p:nvPr>
        </p:nvSpPr>
        <p:spPr>
          <a:xfrm>
            <a:off x="628650" y="643467"/>
            <a:ext cx="7886700" cy="1047222"/>
          </a:xfrm>
        </p:spPr>
        <p:txBody>
          <a:bodyPr/>
          <a:lstStyle/>
          <a:p>
            <a:r>
              <a:rPr lang="en-US" dirty="0" smtClean="0"/>
              <a:t>Project Schedule Updated to Indicate Second Prototyping Stage</a:t>
            </a:r>
            <a:endParaRPr lang="en-US" dirty="0"/>
          </a:p>
        </p:txBody>
      </p:sp>
      <p:sp>
        <p:nvSpPr>
          <p:cNvPr id="3" name="Rectangle 2">
            <a:extLst>
              <a:ext uri="{FF2B5EF4-FFF2-40B4-BE49-F238E27FC236}">
                <a16:creationId xmlns="" xmlns:a16="http://schemas.microsoft.com/office/drawing/2014/main" id="{8EF8FC8F-2D50-4649-932F-52FC265E87BD}"/>
              </a:ext>
            </a:extLst>
          </p:cNvPr>
          <p:cNvSpPr/>
          <p:nvPr/>
        </p:nvSpPr>
        <p:spPr>
          <a:xfrm>
            <a:off x="1371600" y="5689600"/>
            <a:ext cx="6417733" cy="487363"/>
          </a:xfrm>
          <a:prstGeom prst="rect">
            <a:avLst/>
          </a:prstGeom>
          <a:no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639319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89C8E4-330F-5443-9540-83EC6C861683}"/>
              </a:ext>
            </a:extLst>
          </p:cNvPr>
          <p:cNvSpPr>
            <a:spLocks noGrp="1"/>
          </p:cNvSpPr>
          <p:nvPr>
            <p:ph type="title"/>
          </p:nvPr>
        </p:nvSpPr>
        <p:spPr>
          <a:xfrm>
            <a:off x="623888" y="1709739"/>
            <a:ext cx="7886700" cy="1481695"/>
          </a:xfrm>
          <a:ln>
            <a:solidFill>
              <a:schemeClr val="accent1">
                <a:lumMod val="60000"/>
                <a:lumOff val="40000"/>
              </a:schemeClr>
            </a:solidFill>
          </a:ln>
        </p:spPr>
        <p:txBody>
          <a:bodyPr anchor="ctr"/>
          <a:lstStyle/>
          <a:p>
            <a:pPr algn="ctr"/>
            <a:r>
              <a:rPr lang="en-US" b="1" dirty="0" smtClean="0">
                <a:solidFill>
                  <a:schemeClr val="bg2">
                    <a:lumMod val="25000"/>
                  </a:schemeClr>
                </a:solidFill>
              </a:rPr>
              <a:t>Verification Plan</a:t>
            </a:r>
            <a:endParaRPr lang="en-US" b="1" dirty="0">
              <a:solidFill>
                <a:schemeClr val="bg2">
                  <a:lumMod val="25000"/>
                </a:schemeClr>
              </a:solidFill>
            </a:endParaRPr>
          </a:p>
        </p:txBody>
      </p:sp>
      <p:pic>
        <p:nvPicPr>
          <p:cNvPr id="7" name="Graphic 6" descr="Group brainstorm">
            <a:extLst>
              <a:ext uri="{FF2B5EF4-FFF2-40B4-BE49-F238E27FC236}">
                <a16:creationId xmlns="" xmlns:a16="http://schemas.microsoft.com/office/drawing/2014/main" id="{FC58B209-79A4-CF4F-B0CC-75F7D1FD289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496937" y="3666567"/>
            <a:ext cx="2140602" cy="2140602"/>
          </a:xfrm>
          <a:prstGeom prst="rect">
            <a:avLst/>
          </a:prstGeom>
        </p:spPr>
      </p:pic>
    </p:spTree>
    <p:extLst>
      <p:ext uri="{BB962C8B-B14F-4D97-AF65-F5344CB8AC3E}">
        <p14:creationId xmlns:p14="http://schemas.microsoft.com/office/powerpoint/2010/main" val="372050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677333"/>
            <a:ext cx="7886700" cy="1013356"/>
          </a:xfrm>
        </p:spPr>
        <p:txBody>
          <a:bodyPr/>
          <a:lstStyle/>
          <a:p>
            <a:r>
              <a:rPr lang="en-US" dirty="0" smtClean="0"/>
              <a:t>Verification Will Occur Through Phased Testing During the Alpha Prototype Build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597950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22461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liminary Report Presentation_Group 9" id="{7BDED06A-C423-B649-8CCE-58C05EBB3E61}" vid="{5B4D76FD-8639-D74A-94BB-B1A33677BC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abArchives xmlns:xsi="http://www.w3.org/2001/XMLSchema-instance" xmlns:xsd="http://www.w3.org/2001/XMLSchema">
  <BaseUri>https://mynotebook.labarchives.com</BaseUri>
  <eid>NDIzMzU4LjB8LTEvMzI1NjYwL0luYm94RW50cnlQYXJ0LzEzMDcyMTIwNTR8MTA3NDY3OC4w</eid>
  <version>1</version>
  <updated-at>2019-10-10T01:00:17Z</updated-at>
</LabArchives>
</file>

<file path=customXml/itemProps1.xml><?xml version="1.0" encoding="utf-8"?>
<ds:datastoreItem xmlns:ds="http://schemas.openxmlformats.org/officeDocument/2006/customXml" ds:itemID="{5CB618B6-8E5A-4EF7-8361-E788B59BE648}">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3E9F797B-A3CA-4DBC-80F0-8A6923C24C20}">
  <ds:schemaRefs>
    <ds:schemaRef ds:uri="http://schemas.microsoft.com/sharepoint/v3/contenttype/forms"/>
  </ds:schemaRefs>
</ds:datastoreItem>
</file>

<file path=customXml/itemProps3.xml><?xml version="1.0" encoding="utf-8"?>
<ds:datastoreItem xmlns:ds="http://schemas.openxmlformats.org/officeDocument/2006/customXml" ds:itemID="{DAE793FC-B8D7-4DBD-BB03-CF32EDAF2562}">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13977</TotalTime>
  <Words>1656</Words>
  <Application>Microsoft Macintosh PowerPoint</Application>
  <PresentationFormat>On-screen Show (4:3)</PresentationFormat>
  <Paragraphs>209</Paragraphs>
  <Slides>24</Slides>
  <Notes>20</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Crawl-Trainer Verification &amp; Validation Report</vt:lpstr>
      <vt:lpstr>Background</vt:lpstr>
      <vt:lpstr>Overview</vt:lpstr>
      <vt:lpstr>Project Changes</vt:lpstr>
      <vt:lpstr>Updated Design Specifications</vt:lpstr>
      <vt:lpstr>Updates to Design Specification</vt:lpstr>
      <vt:lpstr>Project Schedule Updated to Indicate Second Prototyping Stage</vt:lpstr>
      <vt:lpstr>Verification Plan</vt:lpstr>
      <vt:lpstr>Verification Will Occur Through Phased Testing During the Alpha Prototype Build</vt:lpstr>
      <vt:lpstr>Pre-Build Testing and Research Has Been Completed</vt:lpstr>
      <vt:lpstr>Testing During the Build</vt:lpstr>
      <vt:lpstr>Final Prototype Verification Testing</vt:lpstr>
      <vt:lpstr>Validation Plan</vt:lpstr>
      <vt:lpstr>The final Beta prototype will be validated through quantitative and qualitative data acquisition during therapeutic use.</vt:lpstr>
      <vt:lpstr>5 Stages of Therapeutic Effectiveness</vt:lpstr>
      <vt:lpstr>5 Stages of Therapeutic Effectiveness</vt:lpstr>
      <vt:lpstr>Qualitative Surveying</vt:lpstr>
      <vt:lpstr>FDA Process</vt:lpstr>
      <vt:lpstr>Crawl-Trainer is an FDA Class I Device</vt:lpstr>
      <vt:lpstr>Project Status</vt:lpstr>
      <vt:lpstr>Prototype Timeline</vt:lpstr>
      <vt:lpstr>PEX Pipe Demonstrates high elasticity and durability</vt:lpstr>
      <vt:lpstr>Questions?</vt:lpstr>
      <vt:lpstr>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9  Preliminary Report</dc:title>
  <dc:creator>Lauer, Katherine</dc:creator>
  <cp:lastModifiedBy>Tomisin Akinyemi</cp:lastModifiedBy>
  <cp:revision>158</cp:revision>
  <cp:lastPrinted>2019-12-02T21:33:46Z</cp:lastPrinted>
  <dcterms:created xsi:type="dcterms:W3CDTF">2019-10-06T14:19:21Z</dcterms:created>
  <dcterms:modified xsi:type="dcterms:W3CDTF">2020-03-02T05:48:08Z</dcterms:modified>
</cp:coreProperties>
</file>